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6"/>
  </p:sldMasterIdLst>
  <p:notesMasterIdLst>
    <p:notesMasterId r:id="rId85"/>
  </p:notesMasterIdLst>
  <p:handoutMasterIdLst>
    <p:handoutMasterId r:id="rId86"/>
  </p:handoutMasterIdLst>
  <p:sldIdLst>
    <p:sldId id="289" r:id="rId57"/>
    <p:sldId id="290" r:id="rId58"/>
    <p:sldId id="291" r:id="rId59"/>
    <p:sldId id="260" r:id="rId60"/>
    <p:sldId id="283" r:id="rId61"/>
    <p:sldId id="287" r:id="rId62"/>
    <p:sldId id="288" r:id="rId63"/>
    <p:sldId id="263" r:id="rId64"/>
    <p:sldId id="278" r:id="rId65"/>
    <p:sldId id="261" r:id="rId66"/>
    <p:sldId id="265" r:id="rId67"/>
    <p:sldId id="266" r:id="rId68"/>
    <p:sldId id="268" r:id="rId69"/>
    <p:sldId id="257" r:id="rId70"/>
    <p:sldId id="258" r:id="rId71"/>
    <p:sldId id="259" r:id="rId72"/>
    <p:sldId id="272" r:id="rId73"/>
    <p:sldId id="273" r:id="rId74"/>
    <p:sldId id="274" r:id="rId75"/>
    <p:sldId id="270" r:id="rId76"/>
    <p:sldId id="279" r:id="rId77"/>
    <p:sldId id="282" r:id="rId78"/>
    <p:sldId id="280" r:id="rId79"/>
    <p:sldId id="281" r:id="rId80"/>
    <p:sldId id="275" r:id="rId81"/>
    <p:sldId id="284" r:id="rId82"/>
    <p:sldId id="285" r:id="rId83"/>
    <p:sldId id="271" r:id="rId84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1A0EC0-CCA7-4346-AF6D-DC6105C64E3E}">
          <p14:sldIdLst>
            <p14:sldId id="289"/>
            <p14:sldId id="290"/>
            <p14:sldId id="291"/>
          </p14:sldIdLst>
        </p14:section>
        <p14:section name="Template" id="{17274A61-A634-8141-B3FC-107E279B846E}">
          <p14:sldIdLst>
            <p14:sldId id="260"/>
            <p14:sldId id="283"/>
            <p14:sldId id="287"/>
            <p14:sldId id="288"/>
            <p14:sldId id="263"/>
            <p14:sldId id="278"/>
            <p14:sldId id="261"/>
            <p14:sldId id="265"/>
            <p14:sldId id="266"/>
            <p14:sldId id="268"/>
            <p14:sldId id="257"/>
            <p14:sldId id="258"/>
            <p14:sldId id="259"/>
            <p14:sldId id="272"/>
            <p14:sldId id="273"/>
            <p14:sldId id="274"/>
            <p14:sldId id="270"/>
            <p14:sldId id="279"/>
            <p14:sldId id="282"/>
            <p14:sldId id="280"/>
            <p14:sldId id="281"/>
            <p14:sldId id="275"/>
            <p14:sldId id="284"/>
            <p14:sldId id="285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8" userDrawn="1">
          <p15:clr>
            <a:srgbClr val="A4A3A4"/>
          </p15:clr>
        </p15:guide>
        <p15:guide id="2" pos="2903" userDrawn="1">
          <p15:clr>
            <a:srgbClr val="A4A3A4"/>
          </p15:clr>
        </p15:guide>
        <p15:guide id="3" pos="553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A5AF"/>
    <a:srgbClr val="00802F"/>
    <a:srgbClr val="2E4145"/>
    <a:srgbClr val="FFF14B"/>
    <a:srgbClr val="195F2D"/>
    <a:srgbClr val="E1D7C3"/>
    <a:srgbClr val="EB6969"/>
    <a:srgbClr val="9D9688"/>
    <a:srgbClr val="D6D6D6"/>
    <a:srgbClr val="5A5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43" autoAdjust="0"/>
    <p:restoredTop sz="94660"/>
  </p:normalViewPr>
  <p:slideViewPr>
    <p:cSldViewPr snapToGrid="0" showGuides="1">
      <p:cViewPr>
        <p:scale>
          <a:sx n="132" d="100"/>
          <a:sy n="132" d="100"/>
        </p:scale>
        <p:origin x="832" y="680"/>
      </p:cViewPr>
      <p:guideLst>
        <p:guide orient="horz" pos="2618"/>
        <p:guide pos="2903"/>
        <p:guide pos="5534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273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" Target="slides/slide7.xml"/><Relationship Id="rId68" Type="http://schemas.openxmlformats.org/officeDocument/2006/relationships/slide" Target="slides/slide12.xml"/><Relationship Id="rId84" Type="http://schemas.openxmlformats.org/officeDocument/2006/relationships/slide" Target="slides/slide28.xml"/><Relationship Id="rId89" Type="http://schemas.openxmlformats.org/officeDocument/2006/relationships/theme" Target="theme/theme1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slide" Target="slides/slide2.xml"/><Relationship Id="rId74" Type="http://schemas.openxmlformats.org/officeDocument/2006/relationships/slide" Target="slides/slide18.xml"/><Relationship Id="rId79" Type="http://schemas.openxmlformats.org/officeDocument/2006/relationships/slide" Target="slides/slide23.xml"/><Relationship Id="rId5" Type="http://schemas.openxmlformats.org/officeDocument/2006/relationships/customXml" Target="../customXml/item5.xml"/><Relationship Id="rId90" Type="http://schemas.openxmlformats.org/officeDocument/2006/relationships/tableStyles" Target="tableStyles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slideMaster" Target="slideMasters/slideMaster1.xml"/><Relationship Id="rId64" Type="http://schemas.openxmlformats.org/officeDocument/2006/relationships/slide" Target="slides/slide8.xml"/><Relationship Id="rId69" Type="http://schemas.openxmlformats.org/officeDocument/2006/relationships/slide" Target="slides/slide13.xml"/><Relationship Id="rId77" Type="http://schemas.openxmlformats.org/officeDocument/2006/relationships/slide" Target="slides/slide21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16.xml"/><Relationship Id="rId80" Type="http://schemas.openxmlformats.org/officeDocument/2006/relationships/slide" Target="slides/slide24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slide" Target="slides/slide3.xml"/><Relationship Id="rId67" Type="http://schemas.openxmlformats.org/officeDocument/2006/relationships/slide" Target="slides/slide11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slide" Target="slides/slide6.xml"/><Relationship Id="rId70" Type="http://schemas.openxmlformats.org/officeDocument/2006/relationships/slide" Target="slides/slide14.xml"/><Relationship Id="rId75" Type="http://schemas.openxmlformats.org/officeDocument/2006/relationships/slide" Target="slides/slide19.xml"/><Relationship Id="rId83" Type="http://schemas.openxmlformats.org/officeDocument/2006/relationships/slide" Target="slides/slide27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slide" Target="slides/slide1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slide" Target="slides/slide4.xml"/><Relationship Id="rId65" Type="http://schemas.openxmlformats.org/officeDocument/2006/relationships/slide" Target="slides/slide9.xml"/><Relationship Id="rId73" Type="http://schemas.openxmlformats.org/officeDocument/2006/relationships/slide" Target="slides/slide17.xml"/><Relationship Id="rId78" Type="http://schemas.openxmlformats.org/officeDocument/2006/relationships/slide" Target="slides/slide22.xml"/><Relationship Id="rId81" Type="http://schemas.openxmlformats.org/officeDocument/2006/relationships/slide" Target="slides/slide25.xml"/><Relationship Id="rId86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20.xml"/><Relationship Id="rId7" Type="http://schemas.openxmlformats.org/officeDocument/2006/relationships/customXml" Target="../customXml/item7.xml"/><Relationship Id="rId71" Type="http://schemas.openxmlformats.org/officeDocument/2006/relationships/slide" Target="slides/slide15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slide" Target="slides/slide10.xml"/><Relationship Id="rId87" Type="http://schemas.openxmlformats.org/officeDocument/2006/relationships/presProps" Target="presProps.xml"/><Relationship Id="rId61" Type="http://schemas.openxmlformats.org/officeDocument/2006/relationships/slide" Target="slides/slide5.xml"/><Relationship Id="rId82" Type="http://schemas.openxmlformats.org/officeDocument/2006/relationships/slide" Target="slides/slide26.xml"/><Relationship Id="rId19" Type="http://schemas.openxmlformats.org/officeDocument/2006/relationships/customXml" Target="../customXml/item1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C6-4B08-A6B1-345D9565795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C6-4B08-A6B1-345D9565795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3C6-4B08-A6B1-345D956579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79537632"/>
        <c:axId val="2079535136"/>
      </c:barChart>
      <c:catAx>
        <c:axId val="2079537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079535136"/>
        <c:crosses val="autoZero"/>
        <c:auto val="1"/>
        <c:lblAlgn val="ctr"/>
        <c:lblOffset val="100"/>
        <c:noMultiLvlLbl val="0"/>
      </c:catAx>
      <c:valAx>
        <c:axId val="2079535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079537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1C-4850-9925-6A79E40D625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1C-4850-9925-6A79E40D625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1C-4850-9925-6A79E40D625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F1C-4850-9925-6A79E40D625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B1-4EB6-8F6C-0088C9260A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9F3-4F59-9A30-8F483F9163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9F3-4F59-9A30-8F483F91638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9F3-4F59-9A30-8F483F9163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25775696"/>
        <c:axId val="2025774864"/>
      </c:lineChart>
      <c:catAx>
        <c:axId val="202577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025774864"/>
        <c:crosses val="autoZero"/>
        <c:auto val="1"/>
        <c:lblAlgn val="ctr"/>
        <c:lblOffset val="100"/>
        <c:noMultiLvlLbl val="0"/>
      </c:catAx>
      <c:valAx>
        <c:axId val="2025774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02577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45CE27-0FC1-4345-A9D1-813E9F3C96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AFF02-ADA2-494F-92F2-18E0CD47E8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4C96F-5C6D-48ED-8D42-B768302B23AD}" type="datetimeFigureOut">
              <a:rPr lang="de-CH" smtClean="0"/>
              <a:t>04.12.24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7311C-885A-4219-9687-E8E9C81D34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55352-F100-4DC1-827B-1EFA0F247A0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6BEFE-BF9F-47C0-9B2B-37E6860B00C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54366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D3A44-FA09-4C0A-99A6-1BA009890161}" type="datetimeFigureOut">
              <a:rPr lang="de-CH" smtClean="0"/>
              <a:t>04.12.24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E3F1-1C0D-4780-BCDC-4F7033F6C9E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7218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kating, building, ramp, board&#10;&#10;Description automatically generated">
            <a:extLst>
              <a:ext uri="{FF2B5EF4-FFF2-40B4-BE49-F238E27FC236}">
                <a16:creationId xmlns:a16="http://schemas.microsoft.com/office/drawing/2014/main" id="{9F7E1813-5682-4AAE-8DC8-5A613DE12B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9" r="7910" b="19850"/>
          <a:stretch/>
        </p:blipFill>
        <p:spPr>
          <a:xfrm>
            <a:off x="0" y="0"/>
            <a:ext cx="9136420" cy="51435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3D7A234-EBF8-4A9A-ACFF-4329BD747ADC}"/>
              </a:ext>
            </a:extLst>
          </p:cNvPr>
          <p:cNvSpPr>
            <a:spLocks noChangeAspect="1"/>
          </p:cNvSpPr>
          <p:nvPr userDrawn="1"/>
        </p:nvSpPr>
        <p:spPr>
          <a:xfrm>
            <a:off x="4575791" y="3166310"/>
            <a:ext cx="4568210" cy="5009983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B6FC2A-29C4-4742-B32D-604659C0CB22}"/>
              </a:ext>
            </a:extLst>
          </p:cNvPr>
          <p:cNvSpPr txBox="1"/>
          <p:nvPr userDrawn="1"/>
        </p:nvSpPr>
        <p:spPr>
          <a:xfrm>
            <a:off x="6789318" y="4613375"/>
            <a:ext cx="199590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dirty="0">
                <a:solidFill>
                  <a:schemeClr val="bg2"/>
                </a:solidFill>
              </a:rPr>
              <a:t>From </a:t>
            </a:r>
            <a:r>
              <a:rPr lang="en-GB" sz="1000" dirty="0" err="1">
                <a:solidFill>
                  <a:schemeClr val="bg2"/>
                </a:solidFill>
              </a:rPr>
              <a:t>insight</a:t>
            </a:r>
            <a:r>
              <a:rPr lang="en-GB" sz="1000" dirty="0">
                <a:solidFill>
                  <a:schemeClr val="bg2"/>
                </a:solidFill>
              </a:rPr>
              <a:t> </a:t>
            </a:r>
            <a:r>
              <a:rPr lang="en-GB" sz="1000" dirty="0" err="1">
                <a:solidFill>
                  <a:schemeClr val="bg2"/>
                </a:solidFill>
              </a:rPr>
              <a:t>to</a:t>
            </a:r>
            <a:r>
              <a:rPr lang="en-GB" sz="1000" dirty="0">
                <a:solidFill>
                  <a:schemeClr val="bg2"/>
                </a:solidFill>
              </a:rPr>
              <a:t> </a:t>
            </a:r>
            <a:r>
              <a:rPr lang="en-GB" sz="1000" dirty="0" err="1">
                <a:solidFill>
                  <a:schemeClr val="bg2"/>
                </a:solidFill>
              </a:rPr>
              <a:t>impact</a:t>
            </a:r>
            <a:r>
              <a:rPr lang="en-GB" sz="1000" dirty="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1388390111" name="Rectangle 2" descr="{&quot;templafy&quot;:{&quot;id&quot;:&quot;24251c79-2862-4937-ab95-9b7a9d609be4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73" y="313025"/>
            <a:ext cx="2221200" cy="460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91F29F-BED8-4555-9938-829D3AC33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15" y="1098178"/>
            <a:ext cx="7958210" cy="1792800"/>
          </a:xfrm>
        </p:spPr>
        <p:txBody>
          <a:bodyPr anchor="b"/>
          <a:lstStyle>
            <a:lvl1pPr>
              <a:lnSpc>
                <a:spcPts val="4200"/>
              </a:lnSpc>
              <a:defRPr sz="4000">
                <a:latin typeface="Gill Sans Nova Light" panose="020B0302020104020203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654089-CB0E-4321-8557-8E0B4ACD84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027" y="3123868"/>
            <a:ext cx="3650486" cy="1356057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spcAft>
                <a:spcPts val="0"/>
              </a:spcAft>
              <a:buNone/>
              <a:defRPr sz="1600"/>
            </a:lvl2pPr>
            <a:lvl3pPr marL="0" indent="0">
              <a:spcAft>
                <a:spcPts val="0"/>
              </a:spcAft>
              <a:buNone/>
              <a:defRPr sz="1600"/>
            </a:lvl3pPr>
            <a:lvl4pPr marL="0" indent="0">
              <a:spcAft>
                <a:spcPts val="0"/>
              </a:spcAft>
              <a:buNone/>
              <a:defRPr sz="1600"/>
            </a:lvl4pPr>
            <a:lvl5pPr marL="0" indent="0">
              <a:spcAft>
                <a:spcPts val="0"/>
              </a:spcAft>
              <a:buNone/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576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 mit Le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FEC9FF2-0829-44EA-809D-F5C42173624F}"/>
              </a:ext>
            </a:extLst>
          </p:cNvPr>
          <p:cNvSpPr>
            <a:spLocks noChangeAspect="1"/>
          </p:cNvSpPr>
          <p:nvPr userDrawn="1"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794AC-1E69-4E4D-9E6D-26F34827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6547A73-96B4-4B49-A320-28015EA72F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571999" cy="3887599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3F6FA5C-D25E-4346-815E-CF6B33F724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3887599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FAD45-6EEE-4522-8CA6-5189DCDD48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8775" y="3989388"/>
            <a:ext cx="4122738" cy="490537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47F9A9E-BA08-4C8F-96E1-0E7C7D71B3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2487" y="3989387"/>
            <a:ext cx="4122738" cy="490537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Rectangle 12" descr="{&quot;templafy&quot;:{&quot;id&quot;:&quot;3bd58482-c705-4c35-bc8e-99015fcad512&quot;}}">
            <a:extLst>
              <a:ext uri="{FF2B5EF4-FFF2-40B4-BE49-F238E27FC236}">
                <a16:creationId xmlns:a16="http://schemas.microsoft.com/office/drawing/2014/main" id="{9387BB4B-AFF2-4440-B25E-89CDD9B79F05}"/>
              </a:ext>
            </a:extLst>
          </p:cNvPr>
          <p:cNvSpPr/>
          <p:nvPr userDrawn="1"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dirty="0">
                <a:solidFill>
                  <a:schemeClr val="tx1"/>
                </a:solidFill>
              </a:rPr>
              <a:t>15 October 2024</a:t>
            </a:r>
          </a:p>
        </p:txBody>
      </p:sp>
      <p:pic>
        <p:nvPicPr>
          <p:cNvPr id="2142324177" name="Rectangle 14" descr="{&quot;templafy&quot;:{&quot;id&quot;:&quot;f53caaf3-e6a1-462d-a019-84d98414ef61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14" name="Rectangle 13" descr="{&quot;templafy&quot;:{&quot;id&quot;:&quot;fac3fc98-fa8a-4f24-8ba9-253f91e814ba&quot;}}">
            <a:extLst>
              <a:ext uri="{FF2B5EF4-FFF2-40B4-BE49-F238E27FC236}">
                <a16:creationId xmlns:a16="http://schemas.microsoft.com/office/drawing/2014/main" id="{EF755AF0-F63E-4747-9211-327C44DA029F}"/>
              </a:ext>
            </a:extLst>
          </p:cNvPr>
          <p:cNvSpPr/>
          <p:nvPr userDrawn="1"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16" name="Rectangle 15" descr="{&quot;templafy&quot;:{&quot;id&quot;:&quot;174ff190-f948-48bf-9c9d-a1aa806eec86&quot;}}" hidden="1">
            <a:extLst>
              <a:ext uri="{FF2B5EF4-FFF2-40B4-BE49-F238E27FC236}">
                <a16:creationId xmlns:a16="http://schemas.microsoft.com/office/drawing/2014/main" id="{97ACC166-7757-4B59-A180-1D797D03E7B1}"/>
              </a:ext>
            </a:extLst>
          </p:cNvPr>
          <p:cNvSpPr/>
          <p:nvPr userDrawn="1"/>
        </p:nvSpPr>
        <p:spPr>
          <a:xfrm>
            <a:off x="358775" y="4768290"/>
            <a:ext cx="2569063" cy="188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u="none" dirty="0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208120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D8E670C-89F1-48DF-ADBA-904A263650AF}"/>
              </a:ext>
            </a:extLst>
          </p:cNvPr>
          <p:cNvSpPr>
            <a:spLocks noChangeAspect="1"/>
          </p:cNvSpPr>
          <p:nvPr userDrawn="1"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FF4CC-30A2-4B7B-BA9D-1A66D476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39D30-BB72-44AA-B142-468FFB51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descr="{&quot;templafy&quot;:{&quot;id&quot;:&quot;53136748-cfbf-4eab-80c5-9be089716a3d&quot;}}">
            <a:extLst>
              <a:ext uri="{FF2B5EF4-FFF2-40B4-BE49-F238E27FC236}">
                <a16:creationId xmlns:a16="http://schemas.microsoft.com/office/drawing/2014/main" id="{137F4E36-F083-4FA0-9705-29ABDA1A5220}"/>
              </a:ext>
            </a:extLst>
          </p:cNvPr>
          <p:cNvSpPr/>
          <p:nvPr userDrawn="1"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dirty="0">
                <a:solidFill>
                  <a:schemeClr val="tx1"/>
                </a:solidFill>
              </a:rPr>
              <a:t>15 October 2024</a:t>
            </a:r>
          </a:p>
        </p:txBody>
      </p:sp>
      <p:pic>
        <p:nvPicPr>
          <p:cNvPr id="604163104" name="Rectangle 9" descr="{&quot;templafy&quot;:{&quot;id&quot;:&quot;a7496f2b-c281-4436-8f72-53f4e00c37a9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11" name="Rectangle 10" descr="{&quot;templafy&quot;:{&quot;id&quot;:&quot;c76e9951-bfba-4de9-9bdc-7cd12158b705&quot;}}">
            <a:extLst>
              <a:ext uri="{FF2B5EF4-FFF2-40B4-BE49-F238E27FC236}">
                <a16:creationId xmlns:a16="http://schemas.microsoft.com/office/drawing/2014/main" id="{3ED3541B-0C4B-4AD3-A0FB-BB276047ADCE}"/>
              </a:ext>
            </a:extLst>
          </p:cNvPr>
          <p:cNvSpPr/>
          <p:nvPr userDrawn="1"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12" name="Rectangle 11" descr="{&quot;templafy&quot;:{&quot;id&quot;:&quot;5cbaffca-cff2-4be9-a551-1122fd81a4df&quot;}}" hidden="1">
            <a:extLst>
              <a:ext uri="{FF2B5EF4-FFF2-40B4-BE49-F238E27FC236}">
                <a16:creationId xmlns:a16="http://schemas.microsoft.com/office/drawing/2014/main" id="{87F7EA06-4518-4086-9E1C-ACD1F4782ADD}"/>
              </a:ext>
            </a:extLst>
          </p:cNvPr>
          <p:cNvSpPr/>
          <p:nvPr userDrawn="1"/>
        </p:nvSpPr>
        <p:spPr>
          <a:xfrm>
            <a:off x="358775" y="4768290"/>
            <a:ext cx="2569063" cy="188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u="none" dirty="0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3851403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C11C186-C392-4982-A2C0-7824EE98FA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933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schwarze Schri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5F94A4-74DF-4FC6-AF8D-8F883B56E7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000" y="735013"/>
            <a:ext cx="7957225" cy="2525712"/>
          </a:xfrm>
        </p:spPr>
        <p:txBody>
          <a:bodyPr anchor="b">
            <a:normAutofit/>
          </a:bodyPr>
          <a:lstStyle>
            <a:lvl1pPr marL="0">
              <a:lnSpc>
                <a:spcPct val="110000"/>
              </a:lnSpc>
              <a:buFontTx/>
              <a:buNone/>
              <a:defRPr sz="50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2pPr>
            <a:lvl3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3pPr>
            <a:lvl4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4pPr>
            <a:lvl5pPr marL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8D12DF-4F43-44AF-B5F9-5E632D8CD5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7999" y="3548063"/>
            <a:ext cx="5741765" cy="931862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0" indent="0">
              <a:buNone/>
              <a:defRPr sz="18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4120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weisse Schrif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5F94A4-74DF-4FC6-AF8D-8F883B56E7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000" y="735013"/>
            <a:ext cx="7957225" cy="2525712"/>
          </a:xfrm>
        </p:spPr>
        <p:txBody>
          <a:bodyPr anchor="b">
            <a:normAutofit/>
          </a:bodyPr>
          <a:lstStyle>
            <a:lvl1pPr marL="0">
              <a:lnSpc>
                <a:spcPct val="110000"/>
              </a:lnSpc>
              <a:buFontTx/>
              <a:buNone/>
              <a:defRPr sz="50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2pPr>
            <a:lvl3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3pPr>
            <a:lvl4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4pPr>
            <a:lvl5pPr marL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8D12DF-4F43-44AF-B5F9-5E632D8CD5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7999" y="3548063"/>
            <a:ext cx="5741765" cy="931862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8851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1F60-1436-43F1-AAD9-4C2415299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35013"/>
            <a:ext cx="5148000" cy="372867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7900">
                <a:solidFill>
                  <a:schemeClr val="bg2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0949B5-E4F8-48A4-9D3A-2312F9CD46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25225" y="735013"/>
            <a:ext cx="2160000" cy="21600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558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1F60-1436-43F1-AAD9-4C2415299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998" y="735013"/>
            <a:ext cx="5148000" cy="372867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79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0949B5-E4F8-48A4-9D3A-2312F9CD46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25225" y="735013"/>
            <a:ext cx="2160000" cy="21600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02494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00218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81B0-6792-4738-ACB8-050730738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1044000"/>
            <a:ext cx="7957225" cy="685801"/>
          </a:xfrm>
        </p:spPr>
        <p:txBody>
          <a:bodyPr/>
          <a:lstStyle>
            <a:lvl1pPr>
              <a:lnSpc>
                <a:spcPts val="5200"/>
              </a:lnSpc>
              <a:defRPr sz="5000"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7D0F6F-53A1-4152-9807-5EC1BBC88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8000" y="2626419"/>
            <a:ext cx="1908000" cy="862219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824BC02-7B0E-4C56-B49A-5A28F9E62B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8000" y="2090947"/>
            <a:ext cx="1908000" cy="504411"/>
          </a:xfrm>
        </p:spPr>
        <p:txBody>
          <a:bodyPr anchor="b"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4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DF580D6-76FA-48E5-A6F9-C7D7F9ECA0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6816" y="2626419"/>
            <a:ext cx="1908000" cy="862219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6CE2E2F-1BA4-4018-8B3C-5192B4A35E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6816" y="2090947"/>
            <a:ext cx="1908000" cy="504411"/>
          </a:xfrm>
        </p:spPr>
        <p:txBody>
          <a:bodyPr anchor="b"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4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780CD93-461B-4895-AFE1-B11CB717C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45933" y="2626419"/>
            <a:ext cx="1908000" cy="862219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670DE1A-52CE-4331-B7C3-9D35588A292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5933" y="2090947"/>
            <a:ext cx="1908000" cy="504411"/>
          </a:xfrm>
        </p:spPr>
        <p:txBody>
          <a:bodyPr anchor="b"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4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365415665" name="Rectangle 10" descr="{&quot;templafy&quot;:{&quot;id&quot;:&quot;a3a66703-7244-4308-8e08-fc9a532a587f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16" y="4048055"/>
            <a:ext cx="2221200" cy="460800"/>
          </a:xfrm>
          <a:prstGeom prst="rect">
            <a:avLst/>
          </a:prstGeom>
        </p:spPr>
      </p:pic>
      <p:sp>
        <p:nvSpPr>
          <p:cNvPr id="3" name="Rectangle 2" descr="{&quot;templafy&quot;:{&quot;id&quot;:&quot;cf1546a1-04ed-4533-8d4c-50ca49ee6dc2&quot;}}">
            <a:extLst>
              <a:ext uri="{FF2B5EF4-FFF2-40B4-BE49-F238E27FC236}">
                <a16:creationId xmlns:a16="http://schemas.microsoft.com/office/drawing/2014/main" id="{36F02173-B0F5-4193-B6FF-8607454762B4}"/>
              </a:ext>
            </a:extLst>
          </p:cNvPr>
          <p:cNvSpPr/>
          <p:nvPr userDrawn="1"/>
        </p:nvSpPr>
        <p:spPr>
          <a:xfrm>
            <a:off x="4945930" y="3515014"/>
            <a:ext cx="2038450" cy="99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l">
              <a:lnSpc>
                <a:spcPts val="1200"/>
              </a:lnSpc>
            </a:pPr>
            <a:r>
              <a:rPr lang="en-GB" sz="1000" dirty="0">
                <a:solidFill>
                  <a:schemeClr val="tx1"/>
                </a:solidFill>
              </a:rPr>
              <a:t>University of St.Gallen 
Dufourstrasse 50 
9000 St.Gallen 
unisg.ch</a:t>
            </a:r>
          </a:p>
        </p:txBody>
      </p:sp>
    </p:spTree>
    <p:extLst>
      <p:ext uri="{BB962C8B-B14F-4D97-AF65-F5344CB8AC3E}">
        <p14:creationId xmlns:p14="http://schemas.microsoft.com/office/powerpoint/2010/main" val="5187094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72C7-786E-4CDF-B498-A0E43C94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7AB401-27B1-4459-8033-ADE495ECDD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39B70-EA91-4D1E-AD6F-9A1F4FF3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 descr="{&quot;templafy&quot;:{&quot;id&quot;:&quot;bdbdf354-708c-45c5-88df-f9917b57211c&quot;}}">
            <a:extLst>
              <a:ext uri="{FF2B5EF4-FFF2-40B4-BE49-F238E27FC236}">
                <a16:creationId xmlns:a16="http://schemas.microsoft.com/office/drawing/2014/main" id="{BB3C8683-B834-4D63-9D68-06A85DD6080E}"/>
              </a:ext>
            </a:extLst>
          </p:cNvPr>
          <p:cNvSpPr/>
          <p:nvPr userDrawn="1"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dirty="0">
                <a:solidFill>
                  <a:schemeClr val="tx1"/>
                </a:solidFill>
              </a:rPr>
              <a:t>15 October 2024</a:t>
            </a:r>
          </a:p>
        </p:txBody>
      </p:sp>
    </p:spTree>
    <p:extLst>
      <p:ext uri="{BB962C8B-B14F-4D97-AF65-F5344CB8AC3E}">
        <p14:creationId xmlns:p14="http://schemas.microsoft.com/office/powerpoint/2010/main" val="183720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9B6FC2A-29C4-4742-B32D-604659C0CB22}"/>
              </a:ext>
            </a:extLst>
          </p:cNvPr>
          <p:cNvSpPr txBox="1"/>
          <p:nvPr userDrawn="1"/>
        </p:nvSpPr>
        <p:spPr>
          <a:xfrm>
            <a:off x="828000" y="4613375"/>
            <a:ext cx="199756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>
                <a:solidFill>
                  <a:schemeClr val="tx1"/>
                </a:solidFill>
              </a:rPr>
              <a:t>From </a:t>
            </a:r>
            <a:r>
              <a:rPr lang="en-GB" sz="1000" dirty="0" err="1">
                <a:solidFill>
                  <a:schemeClr val="tx1"/>
                </a:solidFill>
              </a:rPr>
              <a:t>insight</a:t>
            </a:r>
            <a:r>
              <a:rPr lang="en-GB" sz="1000" dirty="0">
                <a:solidFill>
                  <a:schemeClr val="tx1"/>
                </a:solidFill>
              </a:rPr>
              <a:t> </a:t>
            </a:r>
            <a:r>
              <a:rPr lang="en-GB" sz="1000" dirty="0" err="1">
                <a:solidFill>
                  <a:schemeClr val="tx1"/>
                </a:solidFill>
              </a:rPr>
              <a:t>to</a:t>
            </a:r>
            <a:r>
              <a:rPr lang="en-GB" sz="1000" dirty="0">
                <a:solidFill>
                  <a:schemeClr val="tx1"/>
                </a:solidFill>
              </a:rPr>
              <a:t> </a:t>
            </a:r>
            <a:r>
              <a:rPr lang="en-GB" sz="1000" dirty="0" err="1">
                <a:solidFill>
                  <a:schemeClr val="tx1"/>
                </a:solidFill>
              </a:rPr>
              <a:t>impact</a:t>
            </a:r>
            <a:r>
              <a:rPr lang="en-GB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ACC6D5-D1D4-442A-84CB-4AA5E5B9EC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65200" y="0"/>
            <a:ext cx="3178800" cy="51435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pic>
        <p:nvPicPr>
          <p:cNvPr id="565032228" name="Rectangle 8" descr="{&quot;templafy&quot;:{&quot;id&quot;:&quot;76301178-8775-4eba-b863-61b88ce2332c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313025"/>
            <a:ext cx="2221200" cy="460800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80E529E2-449E-41BE-B0F7-70294EC17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13" y="1276350"/>
            <a:ext cx="4764489" cy="1942874"/>
          </a:xfrm>
        </p:spPr>
        <p:txBody>
          <a:bodyPr anchor="b"/>
          <a:lstStyle>
            <a:lvl1pPr>
              <a:lnSpc>
                <a:spcPts val="4200"/>
              </a:lnSpc>
              <a:defRPr sz="4000">
                <a:latin typeface="Gill Sans Nova Light" panose="020B0302020104020203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CEDF5E3-A68C-469F-902C-69F694A0D4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1027" y="3452115"/>
            <a:ext cx="3034391" cy="1027810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spcAft>
                <a:spcPts val="0"/>
              </a:spcAft>
              <a:buNone/>
              <a:defRPr sz="1600"/>
            </a:lvl2pPr>
            <a:lvl3pPr marL="0" indent="0">
              <a:spcAft>
                <a:spcPts val="0"/>
              </a:spcAft>
              <a:buNone/>
              <a:defRPr sz="1600"/>
            </a:lvl3pPr>
            <a:lvl4pPr marL="0" indent="0">
              <a:spcAft>
                <a:spcPts val="0"/>
              </a:spcAft>
              <a:buNone/>
              <a:defRPr sz="1600"/>
            </a:lvl4pPr>
            <a:lvl5pPr marL="0" indent="0">
              <a:spcAft>
                <a:spcPts val="0"/>
              </a:spcAft>
              <a:buNone/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909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A27F37-4AAD-450C-8838-DE5B9F07D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86A52-83BF-4684-B707-32690AD3C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5666C-0F9A-44A4-B3AC-35B212491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 descr="{&quot;templafy&quot;:{&quot;id&quot;:&quot;8d32b31a-6547-4250-bf1f-130d42a2838f&quot;}}">
            <a:extLst>
              <a:ext uri="{FF2B5EF4-FFF2-40B4-BE49-F238E27FC236}">
                <a16:creationId xmlns:a16="http://schemas.microsoft.com/office/drawing/2014/main" id="{D21A4773-433D-4BA4-8284-587A192E038E}"/>
              </a:ext>
            </a:extLst>
          </p:cNvPr>
          <p:cNvSpPr/>
          <p:nvPr userDrawn="1"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dirty="0">
                <a:solidFill>
                  <a:schemeClr val="tx1"/>
                </a:solidFill>
              </a:rPr>
              <a:t>15 October 2024</a:t>
            </a:r>
          </a:p>
        </p:txBody>
      </p:sp>
    </p:spTree>
    <p:extLst>
      <p:ext uri="{BB962C8B-B14F-4D97-AF65-F5344CB8AC3E}">
        <p14:creationId xmlns:p14="http://schemas.microsoft.com/office/powerpoint/2010/main" val="851528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2B100237-7431-49D0-8F7C-9E1F2717B96C}"/>
              </a:ext>
            </a:extLst>
          </p:cNvPr>
          <p:cNvSpPr/>
          <p:nvPr userDrawn="1"/>
        </p:nvSpPr>
        <p:spPr>
          <a:xfrm>
            <a:off x="5761585" y="1624745"/>
            <a:ext cx="2419577" cy="2689737"/>
          </a:xfrm>
          <a:custGeom>
            <a:avLst/>
            <a:gdLst>
              <a:gd name="connsiteX0" fmla="*/ 0 w 1861343"/>
              <a:gd name="connsiteY0" fmla="*/ 0 h 2329962"/>
              <a:gd name="connsiteX1" fmla="*/ 1861343 w 1861343"/>
              <a:gd name="connsiteY1" fmla="*/ 0 h 2329962"/>
              <a:gd name="connsiteX2" fmla="*/ 1861343 w 1861343"/>
              <a:gd name="connsiteY2" fmla="*/ 2329962 h 2329962"/>
              <a:gd name="connsiteX3" fmla="*/ 0 w 1861343"/>
              <a:gd name="connsiteY3" fmla="*/ 2329962 h 2329962"/>
              <a:gd name="connsiteX4" fmla="*/ 0 w 1861343"/>
              <a:gd name="connsiteY4" fmla="*/ 0 h 2329962"/>
              <a:gd name="connsiteX0" fmla="*/ 0 w 3408789"/>
              <a:gd name="connsiteY0" fmla="*/ 852854 h 2329962"/>
              <a:gd name="connsiteX1" fmla="*/ 3408789 w 3408789"/>
              <a:gd name="connsiteY1" fmla="*/ 0 h 2329962"/>
              <a:gd name="connsiteX2" fmla="*/ 3408789 w 3408789"/>
              <a:gd name="connsiteY2" fmla="*/ 2329962 h 2329962"/>
              <a:gd name="connsiteX3" fmla="*/ 1547446 w 3408789"/>
              <a:gd name="connsiteY3" fmla="*/ 2329962 h 2329962"/>
              <a:gd name="connsiteX4" fmla="*/ 0 w 3408789"/>
              <a:gd name="connsiteY4" fmla="*/ 852854 h 2329962"/>
              <a:gd name="connsiteX0" fmla="*/ 0 w 3408789"/>
              <a:gd name="connsiteY0" fmla="*/ 852854 h 3516924"/>
              <a:gd name="connsiteX1" fmla="*/ 3408789 w 3408789"/>
              <a:gd name="connsiteY1" fmla="*/ 0 h 3516924"/>
              <a:gd name="connsiteX2" fmla="*/ 3408789 w 3408789"/>
              <a:gd name="connsiteY2" fmla="*/ 2329962 h 3516924"/>
              <a:gd name="connsiteX3" fmla="*/ 483577 w 3408789"/>
              <a:gd name="connsiteY3" fmla="*/ 3516924 h 3516924"/>
              <a:gd name="connsiteX4" fmla="*/ 0 w 3408789"/>
              <a:gd name="connsiteY4" fmla="*/ 852854 h 3516924"/>
              <a:gd name="connsiteX0" fmla="*/ 0 w 3417582"/>
              <a:gd name="connsiteY0" fmla="*/ 852854 h 3789485"/>
              <a:gd name="connsiteX1" fmla="*/ 3408789 w 3417582"/>
              <a:gd name="connsiteY1" fmla="*/ 0 h 3789485"/>
              <a:gd name="connsiteX2" fmla="*/ 3417582 w 3417582"/>
              <a:gd name="connsiteY2" fmla="*/ 3789485 h 3789485"/>
              <a:gd name="connsiteX3" fmla="*/ 483577 w 3417582"/>
              <a:gd name="connsiteY3" fmla="*/ 3516924 h 3789485"/>
              <a:gd name="connsiteX4" fmla="*/ 0 w 3417582"/>
              <a:gd name="connsiteY4" fmla="*/ 852854 h 3789485"/>
              <a:gd name="connsiteX0" fmla="*/ 0 w 3417582"/>
              <a:gd name="connsiteY0" fmla="*/ 852854 h 3789485"/>
              <a:gd name="connsiteX1" fmla="*/ 3408789 w 3417582"/>
              <a:gd name="connsiteY1" fmla="*/ 0 h 3789485"/>
              <a:gd name="connsiteX2" fmla="*/ 3417582 w 3417582"/>
              <a:gd name="connsiteY2" fmla="*/ 3789485 h 3789485"/>
              <a:gd name="connsiteX3" fmla="*/ 501162 w 3417582"/>
              <a:gd name="connsiteY3" fmla="*/ 3570549 h 3789485"/>
              <a:gd name="connsiteX4" fmla="*/ 0 w 3417582"/>
              <a:gd name="connsiteY4" fmla="*/ 852854 h 3789485"/>
              <a:gd name="connsiteX0" fmla="*/ 0 w 3408789"/>
              <a:gd name="connsiteY0" fmla="*/ 852854 h 3852049"/>
              <a:gd name="connsiteX1" fmla="*/ 3408789 w 3408789"/>
              <a:gd name="connsiteY1" fmla="*/ 0 h 3852049"/>
              <a:gd name="connsiteX2" fmla="*/ 3399997 w 3408789"/>
              <a:gd name="connsiteY2" fmla="*/ 3852049 h 3852049"/>
              <a:gd name="connsiteX3" fmla="*/ 501162 w 3408789"/>
              <a:gd name="connsiteY3" fmla="*/ 3570549 h 3852049"/>
              <a:gd name="connsiteX4" fmla="*/ 0 w 3408789"/>
              <a:gd name="connsiteY4" fmla="*/ 852854 h 385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8789" h="3852049">
                <a:moveTo>
                  <a:pt x="0" y="852854"/>
                </a:moveTo>
                <a:lnTo>
                  <a:pt x="3408789" y="0"/>
                </a:lnTo>
                <a:cubicBezTo>
                  <a:pt x="3405858" y="1284016"/>
                  <a:pt x="3402928" y="2568033"/>
                  <a:pt x="3399997" y="3852049"/>
                </a:cubicBezTo>
                <a:lnTo>
                  <a:pt x="501162" y="3570549"/>
                </a:lnTo>
                <a:lnTo>
                  <a:pt x="0" y="852854"/>
                </a:lnTo>
                <a:close/>
              </a:path>
            </a:pathLst>
          </a:cu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9714C5-06E3-4370-A728-9DC7B080DE43}"/>
              </a:ext>
            </a:extLst>
          </p:cNvPr>
          <p:cNvSpPr txBox="1"/>
          <p:nvPr userDrawn="1"/>
        </p:nvSpPr>
        <p:spPr>
          <a:xfrm>
            <a:off x="6787662" y="4613375"/>
            <a:ext cx="199756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dirty="0">
                <a:solidFill>
                  <a:schemeClr val="tx1"/>
                </a:solidFill>
              </a:rPr>
              <a:t>From </a:t>
            </a:r>
            <a:r>
              <a:rPr lang="en-GB" sz="1000" dirty="0" err="1">
                <a:solidFill>
                  <a:schemeClr val="tx1"/>
                </a:solidFill>
              </a:rPr>
              <a:t>insight</a:t>
            </a:r>
            <a:r>
              <a:rPr lang="en-GB" sz="1000" dirty="0">
                <a:solidFill>
                  <a:schemeClr val="tx1"/>
                </a:solidFill>
              </a:rPr>
              <a:t> </a:t>
            </a:r>
            <a:r>
              <a:rPr lang="en-GB" sz="1000" dirty="0" err="1">
                <a:solidFill>
                  <a:schemeClr val="tx1"/>
                </a:solidFill>
              </a:rPr>
              <a:t>to</a:t>
            </a:r>
            <a:r>
              <a:rPr lang="en-GB" sz="1000" dirty="0">
                <a:solidFill>
                  <a:schemeClr val="tx1"/>
                </a:solidFill>
              </a:rPr>
              <a:t> </a:t>
            </a:r>
            <a:r>
              <a:rPr lang="en-GB" sz="1000" dirty="0" err="1">
                <a:solidFill>
                  <a:schemeClr val="tx1"/>
                </a:solidFill>
              </a:rPr>
              <a:t>impact</a:t>
            </a:r>
            <a:r>
              <a:rPr lang="en-GB" sz="1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311102161" name="Rectangle 7" descr="{&quot;templafy&quot;:{&quot;id&quot;:&quot;ed401355-907f-48b5-8361-ef0f4bdde28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313025"/>
            <a:ext cx="2221200" cy="460800"/>
          </a:xfrm>
          <a:prstGeom prst="rect">
            <a:avLst/>
          </a:prstGeom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77013848-41F0-44AD-9301-BEF9A1A48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13" y="1276350"/>
            <a:ext cx="4503600" cy="1942874"/>
          </a:xfrm>
        </p:spPr>
        <p:txBody>
          <a:bodyPr anchor="b"/>
          <a:lstStyle>
            <a:lvl1pPr>
              <a:lnSpc>
                <a:spcPts val="4200"/>
              </a:lnSpc>
              <a:defRPr sz="4000">
                <a:latin typeface="Gill Sans Nova Light" panose="020B0302020104020203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245421C-670F-4227-B79D-994FE547F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1027" y="3452115"/>
            <a:ext cx="3650486" cy="1027810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spcAft>
                <a:spcPts val="0"/>
              </a:spcAft>
              <a:buNone/>
              <a:defRPr sz="1600"/>
            </a:lvl2pPr>
            <a:lvl3pPr marL="0" indent="0">
              <a:spcAft>
                <a:spcPts val="0"/>
              </a:spcAft>
              <a:buNone/>
              <a:defRPr sz="1600"/>
            </a:lvl3pPr>
            <a:lvl4pPr marL="0" indent="0">
              <a:spcAft>
                <a:spcPts val="0"/>
              </a:spcAft>
              <a:buNone/>
              <a:defRPr sz="1600"/>
            </a:lvl4pPr>
            <a:lvl5pPr marL="0" indent="0">
              <a:spcAft>
                <a:spcPts val="0"/>
              </a:spcAft>
              <a:buNone/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endParaRPr lang="en-GB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334A812-F883-AF52-F92E-916B48E7D3E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52800" y="447950"/>
            <a:ext cx="3404886" cy="3798786"/>
          </a:xfrm>
          <a:custGeom>
            <a:avLst/>
            <a:gdLst>
              <a:gd name="connsiteX0" fmla="*/ 0 w 3392932"/>
              <a:gd name="connsiteY0" fmla="*/ 0 h 3804762"/>
              <a:gd name="connsiteX1" fmla="*/ 3392932 w 3392932"/>
              <a:gd name="connsiteY1" fmla="*/ 0 h 3804762"/>
              <a:gd name="connsiteX2" fmla="*/ 3392932 w 3392932"/>
              <a:gd name="connsiteY2" fmla="*/ 3804762 h 3804762"/>
              <a:gd name="connsiteX3" fmla="*/ 0 w 3392932"/>
              <a:gd name="connsiteY3" fmla="*/ 3804762 h 3804762"/>
              <a:gd name="connsiteX4" fmla="*/ 0 w 3392932"/>
              <a:gd name="connsiteY4" fmla="*/ 0 h 3804762"/>
              <a:gd name="connsiteX0" fmla="*/ 741082 w 3392932"/>
              <a:gd name="connsiteY0" fmla="*/ 753035 h 3804762"/>
              <a:gd name="connsiteX1" fmla="*/ 3392932 w 3392932"/>
              <a:gd name="connsiteY1" fmla="*/ 0 h 3804762"/>
              <a:gd name="connsiteX2" fmla="*/ 3392932 w 3392932"/>
              <a:gd name="connsiteY2" fmla="*/ 3804762 h 3804762"/>
              <a:gd name="connsiteX3" fmla="*/ 0 w 3392932"/>
              <a:gd name="connsiteY3" fmla="*/ 3804762 h 3804762"/>
              <a:gd name="connsiteX4" fmla="*/ 741082 w 3392932"/>
              <a:gd name="connsiteY4" fmla="*/ 753035 h 3804762"/>
              <a:gd name="connsiteX0" fmla="*/ 0 w 2651850"/>
              <a:gd name="connsiteY0" fmla="*/ 753035 h 3804762"/>
              <a:gd name="connsiteX1" fmla="*/ 2651850 w 2651850"/>
              <a:gd name="connsiteY1" fmla="*/ 0 h 3804762"/>
              <a:gd name="connsiteX2" fmla="*/ 2651850 w 2651850"/>
              <a:gd name="connsiteY2" fmla="*/ 3804762 h 3804762"/>
              <a:gd name="connsiteX3" fmla="*/ 29883 w 2651850"/>
              <a:gd name="connsiteY3" fmla="*/ 3380433 h 3804762"/>
              <a:gd name="connsiteX4" fmla="*/ 0 w 2651850"/>
              <a:gd name="connsiteY4" fmla="*/ 753035 h 3804762"/>
              <a:gd name="connsiteX0" fmla="*/ 239058 w 2890908"/>
              <a:gd name="connsiteY0" fmla="*/ 753035 h 3804762"/>
              <a:gd name="connsiteX1" fmla="*/ 2890908 w 2890908"/>
              <a:gd name="connsiteY1" fmla="*/ 0 h 3804762"/>
              <a:gd name="connsiteX2" fmla="*/ 2890908 w 2890908"/>
              <a:gd name="connsiteY2" fmla="*/ 3804762 h 3804762"/>
              <a:gd name="connsiteX3" fmla="*/ 0 w 2890908"/>
              <a:gd name="connsiteY3" fmla="*/ 3517892 h 3804762"/>
              <a:gd name="connsiteX4" fmla="*/ 239058 w 2890908"/>
              <a:gd name="connsiteY4" fmla="*/ 753035 h 3804762"/>
              <a:gd name="connsiteX0" fmla="*/ 0 w 3410862"/>
              <a:gd name="connsiteY0" fmla="*/ 842682 h 3804762"/>
              <a:gd name="connsiteX1" fmla="*/ 3410862 w 3410862"/>
              <a:gd name="connsiteY1" fmla="*/ 0 h 3804762"/>
              <a:gd name="connsiteX2" fmla="*/ 3410862 w 3410862"/>
              <a:gd name="connsiteY2" fmla="*/ 3804762 h 3804762"/>
              <a:gd name="connsiteX3" fmla="*/ 519954 w 3410862"/>
              <a:gd name="connsiteY3" fmla="*/ 3517892 h 3804762"/>
              <a:gd name="connsiteX4" fmla="*/ 0 w 3410862"/>
              <a:gd name="connsiteY4" fmla="*/ 842682 h 3804762"/>
              <a:gd name="connsiteX0" fmla="*/ 0 w 3410862"/>
              <a:gd name="connsiteY0" fmla="*/ 842682 h 3517892"/>
              <a:gd name="connsiteX1" fmla="*/ 3410862 w 3410862"/>
              <a:gd name="connsiteY1" fmla="*/ 0 h 3517892"/>
              <a:gd name="connsiteX2" fmla="*/ 3034344 w 3410862"/>
              <a:gd name="connsiteY2" fmla="*/ 3398362 h 3517892"/>
              <a:gd name="connsiteX3" fmla="*/ 519954 w 3410862"/>
              <a:gd name="connsiteY3" fmla="*/ 3517892 h 3517892"/>
              <a:gd name="connsiteX4" fmla="*/ 0 w 3410862"/>
              <a:gd name="connsiteY4" fmla="*/ 842682 h 3517892"/>
              <a:gd name="connsiteX0" fmla="*/ 0 w 3410862"/>
              <a:gd name="connsiteY0" fmla="*/ 842682 h 3774879"/>
              <a:gd name="connsiteX1" fmla="*/ 3410862 w 3410862"/>
              <a:gd name="connsiteY1" fmla="*/ 0 h 3774879"/>
              <a:gd name="connsiteX2" fmla="*/ 3410862 w 3410862"/>
              <a:gd name="connsiteY2" fmla="*/ 3774879 h 3774879"/>
              <a:gd name="connsiteX3" fmla="*/ 519954 w 3410862"/>
              <a:gd name="connsiteY3" fmla="*/ 3517892 h 3774879"/>
              <a:gd name="connsiteX4" fmla="*/ 0 w 3410862"/>
              <a:gd name="connsiteY4" fmla="*/ 842682 h 3774879"/>
              <a:gd name="connsiteX0" fmla="*/ 0 w 3410862"/>
              <a:gd name="connsiteY0" fmla="*/ 842682 h 3810738"/>
              <a:gd name="connsiteX1" fmla="*/ 3410862 w 3410862"/>
              <a:gd name="connsiteY1" fmla="*/ 0 h 3810738"/>
              <a:gd name="connsiteX2" fmla="*/ 3404886 w 3410862"/>
              <a:gd name="connsiteY2" fmla="*/ 3810738 h 3810738"/>
              <a:gd name="connsiteX3" fmla="*/ 519954 w 3410862"/>
              <a:gd name="connsiteY3" fmla="*/ 3517892 h 3810738"/>
              <a:gd name="connsiteX4" fmla="*/ 0 w 3410862"/>
              <a:gd name="connsiteY4" fmla="*/ 842682 h 3810738"/>
              <a:gd name="connsiteX0" fmla="*/ 0 w 3404886"/>
              <a:gd name="connsiteY0" fmla="*/ 280894 h 3248950"/>
              <a:gd name="connsiteX1" fmla="*/ 3135945 w 3404886"/>
              <a:gd name="connsiteY1" fmla="*/ 0 h 3248950"/>
              <a:gd name="connsiteX2" fmla="*/ 3404886 w 3404886"/>
              <a:gd name="connsiteY2" fmla="*/ 3248950 h 3248950"/>
              <a:gd name="connsiteX3" fmla="*/ 519954 w 3404886"/>
              <a:gd name="connsiteY3" fmla="*/ 2956104 h 3248950"/>
              <a:gd name="connsiteX4" fmla="*/ 0 w 3404886"/>
              <a:gd name="connsiteY4" fmla="*/ 280894 h 3248950"/>
              <a:gd name="connsiteX0" fmla="*/ 0 w 3404886"/>
              <a:gd name="connsiteY0" fmla="*/ 830730 h 3798786"/>
              <a:gd name="connsiteX1" fmla="*/ 3404886 w 3404886"/>
              <a:gd name="connsiteY1" fmla="*/ 0 h 3798786"/>
              <a:gd name="connsiteX2" fmla="*/ 3404886 w 3404886"/>
              <a:gd name="connsiteY2" fmla="*/ 3798786 h 3798786"/>
              <a:gd name="connsiteX3" fmla="*/ 519954 w 3404886"/>
              <a:gd name="connsiteY3" fmla="*/ 3505940 h 3798786"/>
              <a:gd name="connsiteX4" fmla="*/ 0 w 3404886"/>
              <a:gd name="connsiteY4" fmla="*/ 830730 h 379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4886" h="3798786">
                <a:moveTo>
                  <a:pt x="0" y="830730"/>
                </a:moveTo>
                <a:lnTo>
                  <a:pt x="3404886" y="0"/>
                </a:lnTo>
                <a:lnTo>
                  <a:pt x="3404886" y="3798786"/>
                </a:lnTo>
                <a:lnTo>
                  <a:pt x="519954" y="3505940"/>
                </a:lnTo>
                <a:lnTo>
                  <a:pt x="0" y="83073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4516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kating, building, ramp, board&#10;&#10;Description automatically generated">
            <a:extLst>
              <a:ext uri="{FF2B5EF4-FFF2-40B4-BE49-F238E27FC236}">
                <a16:creationId xmlns:a16="http://schemas.microsoft.com/office/drawing/2014/main" id="{71655C6F-D683-4181-8A76-C2CF9E2F41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63"/>
          <a:stretch/>
        </p:blipFill>
        <p:spPr>
          <a:xfrm>
            <a:off x="5963683" y="0"/>
            <a:ext cx="3180318" cy="51435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 userDrawn="1"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D5294-8509-42D7-B32F-8FB3BCBB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5464509" cy="675727"/>
          </a:xfrm>
        </p:spPr>
        <p:txBody>
          <a:bodyPr/>
          <a:lstStyle>
            <a:lvl1pPr>
              <a:lnSpc>
                <a:spcPts val="4400"/>
              </a:lnSpc>
              <a:defRPr sz="4000">
                <a:latin typeface="Gill Sans Nova Light" panose="020B0302020104020203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3237B-A6D8-401E-A0E8-75ED37DDC0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1276350"/>
            <a:ext cx="5000404" cy="3203575"/>
          </a:xfrm>
        </p:spPr>
        <p:txBody>
          <a:bodyPr>
            <a:normAutofit/>
          </a:bodyPr>
          <a:lstStyle>
            <a:lvl1pPr marL="396000" indent="-396000">
              <a:spcAft>
                <a:spcPts val="600"/>
              </a:spcAft>
              <a:buFont typeface="+mj-lt"/>
              <a:buAutoNum type="arabicPeriod"/>
              <a:defRPr sz="1600"/>
            </a:lvl1pPr>
            <a:lvl2pPr marL="720000" indent="-288000">
              <a:spcAft>
                <a:spcPts val="400"/>
              </a:spcAft>
              <a:buFont typeface="Arial" panose="020B0604020202020204" pitchFamily="34" charset="0"/>
              <a:buChar char="‒"/>
              <a:defRPr sz="1600"/>
            </a:lvl2pPr>
            <a:lvl3pPr marL="1008000" indent="-288000">
              <a:spcAft>
                <a:spcPts val="400"/>
              </a:spcAft>
              <a:buSzPct val="110000"/>
              <a:buFont typeface="Arial" panose="020B0604020202020204" pitchFamily="34" charset="0"/>
              <a:buChar char="•"/>
              <a:defRPr sz="1600"/>
            </a:lvl3pPr>
            <a:lvl4pPr marL="1296000" indent="-288000">
              <a:spcAft>
                <a:spcPts val="400"/>
              </a:spcAft>
              <a:buFont typeface="Arial" panose="020B0604020202020204" pitchFamily="34" charset="0"/>
              <a:buChar char="◦"/>
              <a:defRPr sz="1600"/>
            </a:lvl4pPr>
            <a:lvl5pPr marL="1296000" indent="-288000">
              <a:spcAft>
                <a:spcPts val="400"/>
              </a:spcAft>
              <a:buFont typeface="Arial" panose="020B0604020202020204" pitchFamily="34" charset="0"/>
              <a:buChar char="◦"/>
              <a:defRPr sz="1600"/>
            </a:lvl5pPr>
            <a:lvl6pPr marL="1296000" indent="-288000">
              <a:defRPr sz="1600"/>
            </a:lvl6pPr>
            <a:lvl7pPr marL="1296000" indent="-288000">
              <a:defRPr sz="1600"/>
            </a:lvl7pPr>
            <a:lvl8pPr marL="1296000" indent="-288000">
              <a:defRPr sz="1600"/>
            </a:lvl8pPr>
            <a:lvl9pPr marL="1296000" indent="-288000"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 err="1"/>
              <a:t>Zweite</a:t>
            </a:r>
            <a:r>
              <a:rPr lang="en-GB" dirty="0"/>
              <a:t> Ebene</a:t>
            </a:r>
            <a:endParaRPr lang="en-GB"/>
          </a:p>
          <a:p>
            <a:pPr lvl="2"/>
            <a:r>
              <a:rPr lang="en-GB" dirty="0" err="1"/>
              <a:t>Dritte</a:t>
            </a:r>
            <a:r>
              <a:rPr lang="en-GB" dirty="0"/>
              <a:t> Ebene</a:t>
            </a:r>
            <a:endParaRPr lang="en-GB"/>
          </a:p>
          <a:p>
            <a:pPr lvl="3"/>
            <a:r>
              <a:rPr lang="en-GB" dirty="0" err="1"/>
              <a:t>Vierte</a:t>
            </a:r>
            <a:r>
              <a:rPr lang="en-GB" dirty="0"/>
              <a:t> Ebene</a:t>
            </a:r>
            <a:endParaRPr lang="en-GB"/>
          </a:p>
          <a:p>
            <a:pPr lvl="4"/>
            <a:r>
              <a:rPr lang="en-GB" dirty="0" err="1"/>
              <a:t>Fünfte</a:t>
            </a:r>
            <a:r>
              <a:rPr lang="en-GB" dirty="0"/>
              <a:t> Ebene</a:t>
            </a:r>
            <a:endParaRPr lang="en-GB"/>
          </a:p>
          <a:p>
            <a:pPr lvl="5"/>
            <a:r>
              <a:rPr lang="en-GB" dirty="0" err="1"/>
              <a:t>Sechste</a:t>
            </a:r>
            <a:r>
              <a:rPr lang="en-GB" dirty="0"/>
              <a:t> Ebene</a:t>
            </a:r>
            <a:endParaRPr lang="en-GB"/>
          </a:p>
          <a:p>
            <a:pPr lvl="6"/>
            <a:r>
              <a:rPr lang="en-GB" dirty="0" err="1"/>
              <a:t>Siebte</a:t>
            </a:r>
            <a:r>
              <a:rPr lang="en-GB" dirty="0"/>
              <a:t> Ebene</a:t>
            </a:r>
            <a:endParaRPr lang="en-GB"/>
          </a:p>
          <a:p>
            <a:pPr lvl="7"/>
            <a:r>
              <a:rPr lang="en-GB" dirty="0" err="1"/>
              <a:t>Achte</a:t>
            </a:r>
            <a:r>
              <a:rPr lang="en-GB" dirty="0"/>
              <a:t> Ebene</a:t>
            </a:r>
            <a:endParaRPr lang="en-GB"/>
          </a:p>
          <a:p>
            <a:pPr lvl="8"/>
            <a:r>
              <a:rPr lang="en-GB" dirty="0" err="1"/>
              <a:t>Neunte</a:t>
            </a:r>
            <a:r>
              <a:rPr lang="en-GB" dirty="0"/>
              <a:t> Ebene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4CDDE-58C2-4810-8B30-D17CF249E2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 descr="{&quot;templafy&quot;:{&quot;id&quot;:&quot;32552631-dbf6-4fc9-9c4d-5fc568000955&quot;}}">
            <a:extLst>
              <a:ext uri="{FF2B5EF4-FFF2-40B4-BE49-F238E27FC236}">
                <a16:creationId xmlns:a16="http://schemas.microsoft.com/office/drawing/2014/main" id="{E6F37757-2E2F-45B4-8E6C-0B6588D2DCE2}"/>
              </a:ext>
            </a:extLst>
          </p:cNvPr>
          <p:cNvSpPr/>
          <p:nvPr userDrawn="1"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dirty="0">
                <a:solidFill>
                  <a:schemeClr val="tx1"/>
                </a:solidFill>
              </a:rPr>
              <a:t>15 October 2024</a:t>
            </a:r>
          </a:p>
        </p:txBody>
      </p:sp>
      <p:sp>
        <p:nvSpPr>
          <p:cNvPr id="10" name="Rectangle 9" descr="{&quot;templafy&quot;:{&quot;id&quot;:&quot;ca654276-42eb-4c52-9bfe-0acea6fe7321&quot;}}">
            <a:extLst>
              <a:ext uri="{FF2B5EF4-FFF2-40B4-BE49-F238E27FC236}">
                <a16:creationId xmlns:a16="http://schemas.microsoft.com/office/drawing/2014/main" id="{AA1C14F3-85E4-47DF-A8F9-0A6C945C6727}"/>
              </a:ext>
            </a:extLst>
          </p:cNvPr>
          <p:cNvSpPr/>
          <p:nvPr userDrawn="1"/>
        </p:nvSpPr>
        <p:spPr>
          <a:xfrm>
            <a:off x="2516261" y="4767263"/>
            <a:ext cx="3307023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 dirty="0">
              <a:solidFill>
                <a:schemeClr val="tx1"/>
              </a:solidFill>
            </a:endParaRPr>
          </a:p>
        </p:txBody>
      </p:sp>
      <p:pic>
        <p:nvPicPr>
          <p:cNvPr id="648380112" name="Rectangle 10" descr="{&quot;templafy&quot;:{&quot;id&quot;:&quot;920bc8b7-cb6f-451e-bfdd-22487adaaf97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13" name="Rectangle 12" descr="{&quot;templafy&quot;:{&quot;id&quot;:&quot;ed786971-ae2d-49ff-a822-2a458d341161&quot;}}" hidden="1">
            <a:extLst>
              <a:ext uri="{FF2B5EF4-FFF2-40B4-BE49-F238E27FC236}">
                <a16:creationId xmlns:a16="http://schemas.microsoft.com/office/drawing/2014/main" id="{829DC8B1-9D54-4E8C-B174-7B9355FD57F9}"/>
              </a:ext>
            </a:extLst>
          </p:cNvPr>
          <p:cNvSpPr/>
          <p:nvPr userDrawn="1"/>
        </p:nvSpPr>
        <p:spPr>
          <a:xfrm>
            <a:off x="358775" y="4768290"/>
            <a:ext cx="2569063" cy="188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u="none" dirty="0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2341394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88CA-EB6E-49E8-8E20-86448C522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00" y="376238"/>
            <a:ext cx="7237225" cy="2496171"/>
          </a:xfrm>
        </p:spPr>
        <p:txBody>
          <a:bodyPr anchor="b">
            <a:normAutofit/>
          </a:bodyPr>
          <a:lstStyle>
            <a:lvl1pPr marL="0" indent="0" algn="l">
              <a:lnSpc>
                <a:spcPts val="5200"/>
              </a:lnSpc>
              <a:buFont typeface="+mj-lt"/>
              <a:buNone/>
              <a:defRPr sz="5000">
                <a:solidFill>
                  <a:schemeClr val="bg2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82261-379D-435B-BB30-A2A9B6CF3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8000" y="3001618"/>
            <a:ext cx="6025617" cy="147830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A3A5247-554A-42FF-BCCF-A11D65465AA4}"/>
              </a:ext>
            </a:extLst>
          </p:cNvPr>
          <p:cNvSpPr>
            <a:spLocks noChangeAspect="1"/>
          </p:cNvSpPr>
          <p:nvPr userDrawn="1"/>
        </p:nvSpPr>
        <p:spPr>
          <a:xfrm>
            <a:off x="4572001" y="3166310"/>
            <a:ext cx="4572000" cy="5009983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24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C68F798-C07C-4BF8-8573-0552735B83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B88CA-EB6E-49E8-8E20-86448C522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00" y="376238"/>
            <a:ext cx="7237225" cy="2496171"/>
          </a:xfrm>
        </p:spPr>
        <p:txBody>
          <a:bodyPr anchor="b">
            <a:normAutofit/>
          </a:bodyPr>
          <a:lstStyle>
            <a:lvl1pPr marL="0" indent="0" algn="l">
              <a:lnSpc>
                <a:spcPts val="5200"/>
              </a:lnSpc>
              <a:buFont typeface="+mj-lt"/>
              <a:buNone/>
              <a:defRPr sz="50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82261-379D-435B-BB30-A2A9B6CF3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8000" y="3001618"/>
            <a:ext cx="6025617" cy="147830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13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zwei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5543F47-BCA1-4586-9B7A-452F67C480C8}"/>
              </a:ext>
            </a:extLst>
          </p:cNvPr>
          <p:cNvSpPr>
            <a:spLocks noChangeAspect="1"/>
          </p:cNvSpPr>
          <p:nvPr userDrawn="1"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7A6B4-FE62-49DA-AB92-A00E16DDD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</p:spPr>
        <p:txBody>
          <a:bodyPr>
            <a:normAutofit/>
          </a:bodyPr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DB25E-F340-4288-90DE-3831A8F49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2487" y="1276350"/>
            <a:ext cx="4122737" cy="3203575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CF5E38-DB35-4A9B-8D0E-E97D18CDB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Rectangle 14" descr="{&quot;templafy&quot;:{&quot;id&quot;:&quot;82d81bdb-e1ff-4335-83a5-a6315759a0d1&quot;}}">
            <a:extLst>
              <a:ext uri="{FF2B5EF4-FFF2-40B4-BE49-F238E27FC236}">
                <a16:creationId xmlns:a16="http://schemas.microsoft.com/office/drawing/2014/main" id="{6247B37A-A555-44A3-BECD-66BD8151E865}"/>
              </a:ext>
            </a:extLst>
          </p:cNvPr>
          <p:cNvSpPr/>
          <p:nvPr userDrawn="1"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dirty="0">
                <a:solidFill>
                  <a:schemeClr val="tx1"/>
                </a:solidFill>
              </a:rPr>
              <a:t>15 October 2024</a:t>
            </a:r>
          </a:p>
        </p:txBody>
      </p:sp>
      <p:pic>
        <p:nvPicPr>
          <p:cNvPr id="458903032" name="Rectangle 4" descr="{&quot;templafy&quot;:{&quot;id&quot;:&quot;91dcef85-0217-4fbe-a6bb-027811821f98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6" name="Rectangle 5" descr="{&quot;templafy&quot;:{&quot;id&quot;:&quot;f76b9f62-7b14-4981-bbd6-0f2b0260df2a&quot;}}">
            <a:extLst>
              <a:ext uri="{FF2B5EF4-FFF2-40B4-BE49-F238E27FC236}">
                <a16:creationId xmlns:a16="http://schemas.microsoft.com/office/drawing/2014/main" id="{4E03CCCD-CB66-429F-BC77-64B5370808F2}"/>
              </a:ext>
            </a:extLst>
          </p:cNvPr>
          <p:cNvSpPr/>
          <p:nvPr userDrawn="1"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7" name="Rectangle 6" descr="{&quot;templafy&quot;:{&quot;id&quot;:&quot;86ea5a8a-f116-4331-8957-db01c84ca741&quot;}}" hidden="1">
            <a:extLst>
              <a:ext uri="{FF2B5EF4-FFF2-40B4-BE49-F238E27FC236}">
                <a16:creationId xmlns:a16="http://schemas.microsoft.com/office/drawing/2014/main" id="{B915E154-BDC4-452C-BDE7-882BE349B509}"/>
              </a:ext>
            </a:extLst>
          </p:cNvPr>
          <p:cNvSpPr/>
          <p:nvPr userDrawn="1"/>
        </p:nvSpPr>
        <p:spPr>
          <a:xfrm>
            <a:off x="358775" y="4768290"/>
            <a:ext cx="2569063" cy="188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u="none" dirty="0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850542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 userDrawn="1"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D5294-8509-42D7-B32F-8FB3BCBB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FF60-9E69-4915-A0DD-67FF25328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B9FAC9-1E0D-44F5-8B7F-C8D103F4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 descr="{&quot;templafy&quot;:{&quot;id&quot;:&quot;0f8bb247-2804-4caf-81c2-195ded37cc6d&quot;}}">
            <a:extLst>
              <a:ext uri="{FF2B5EF4-FFF2-40B4-BE49-F238E27FC236}">
                <a16:creationId xmlns:a16="http://schemas.microsoft.com/office/drawing/2014/main" id="{47453508-BA4F-4ACB-B108-B3791E88CD55}"/>
              </a:ext>
            </a:extLst>
          </p:cNvPr>
          <p:cNvSpPr/>
          <p:nvPr userDrawn="1"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dirty="0">
                <a:solidFill>
                  <a:schemeClr val="tx1"/>
                </a:solidFill>
              </a:rPr>
              <a:t>15 October 2024</a:t>
            </a:r>
          </a:p>
        </p:txBody>
      </p:sp>
      <p:pic>
        <p:nvPicPr>
          <p:cNvPr id="1474804866" name="Rectangle 11" descr="{&quot;templafy&quot;:{&quot;id&quot;:&quot;9d7829a3-9035-45cd-80b1-88e13719eba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13" name="Rectangle 12" descr="{&quot;templafy&quot;:{&quot;id&quot;:&quot;026fee11-f948-4903-9902-7b4fd709d35e&quot;}}">
            <a:extLst>
              <a:ext uri="{FF2B5EF4-FFF2-40B4-BE49-F238E27FC236}">
                <a16:creationId xmlns:a16="http://schemas.microsoft.com/office/drawing/2014/main" id="{B5B29C83-7B2A-4E20-895A-585B8348684F}"/>
              </a:ext>
            </a:extLst>
          </p:cNvPr>
          <p:cNvSpPr/>
          <p:nvPr userDrawn="1"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9" name="Rectangle 8" descr="{&quot;templafy&quot;:{&quot;id&quot;:&quot;20e52c01-9701-4e4f-b661-8a30168debd8&quot;}}" hidden="1">
            <a:extLst>
              <a:ext uri="{FF2B5EF4-FFF2-40B4-BE49-F238E27FC236}">
                <a16:creationId xmlns:a16="http://schemas.microsoft.com/office/drawing/2014/main" id="{2B2F7145-7DCA-4B3F-A8AE-07622CB5DF8E}"/>
              </a:ext>
            </a:extLst>
          </p:cNvPr>
          <p:cNvSpPr/>
          <p:nvPr userDrawn="1"/>
        </p:nvSpPr>
        <p:spPr>
          <a:xfrm>
            <a:off x="358775" y="4768290"/>
            <a:ext cx="2569063" cy="188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u="none" dirty="0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4154111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4469C7-7D0E-49E1-8F7D-6E7D287176ED}"/>
              </a:ext>
            </a:extLst>
          </p:cNvPr>
          <p:cNvSpPr>
            <a:spLocks noChangeAspect="1"/>
          </p:cNvSpPr>
          <p:nvPr userDrawn="1"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794AC-1E69-4E4D-9E6D-26F34827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6547A73-96B4-4B49-A320-28015EA72F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774" y="1276350"/>
            <a:ext cx="4213225" cy="3203576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3F6FA5C-D25E-4346-815E-CF6B33F724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1276350"/>
            <a:ext cx="4213225" cy="3203575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2" name="Rectangle 11" descr="{&quot;templafy&quot;:{&quot;id&quot;:&quot;0ade034e-b2fe-48f6-9a6b-4a72214dd30f&quot;}}">
            <a:extLst>
              <a:ext uri="{FF2B5EF4-FFF2-40B4-BE49-F238E27FC236}">
                <a16:creationId xmlns:a16="http://schemas.microsoft.com/office/drawing/2014/main" id="{A6CE9D3B-0E1D-4168-8639-F0D1F5FF77B1}"/>
              </a:ext>
            </a:extLst>
          </p:cNvPr>
          <p:cNvSpPr/>
          <p:nvPr userDrawn="1"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dirty="0">
                <a:solidFill>
                  <a:schemeClr val="tx1"/>
                </a:solidFill>
              </a:rPr>
              <a:t>15 October 2024</a:t>
            </a:r>
          </a:p>
        </p:txBody>
      </p:sp>
      <p:pic>
        <p:nvPicPr>
          <p:cNvPr id="1428340829" name="Rectangle 13" descr="{&quot;templafy&quot;:{&quot;id&quot;:&quot;2e3574d3-c69a-4b79-b923-ace4be88e439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13" name="Rectangle 12" descr="{&quot;templafy&quot;:{&quot;id&quot;:&quot;4d7693af-c773-41c1-bed4-d4afd36e7f46&quot;}}">
            <a:extLst>
              <a:ext uri="{FF2B5EF4-FFF2-40B4-BE49-F238E27FC236}">
                <a16:creationId xmlns:a16="http://schemas.microsoft.com/office/drawing/2014/main" id="{D1217118-5A25-4DE0-99F7-B3460244BBBE}"/>
              </a:ext>
            </a:extLst>
          </p:cNvPr>
          <p:cNvSpPr/>
          <p:nvPr userDrawn="1"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15" name="Rectangle 14" descr="{&quot;templafy&quot;:{&quot;id&quot;:&quot;e71ef75d-f293-429f-88b2-83704b7563a0&quot;}}" hidden="1">
            <a:extLst>
              <a:ext uri="{FF2B5EF4-FFF2-40B4-BE49-F238E27FC236}">
                <a16:creationId xmlns:a16="http://schemas.microsoft.com/office/drawing/2014/main" id="{544AC9A2-9666-4133-BC67-BE44B6459332}"/>
              </a:ext>
            </a:extLst>
          </p:cNvPr>
          <p:cNvSpPr/>
          <p:nvPr userDrawn="1"/>
        </p:nvSpPr>
        <p:spPr>
          <a:xfrm>
            <a:off x="358775" y="4768290"/>
            <a:ext cx="2569063" cy="188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u="none" dirty="0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347967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501321-794C-47B8-ABDC-7DAF88C9D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F94A2-50F8-430F-B46C-2D50472D7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775" y="1276350"/>
            <a:ext cx="8426450" cy="32035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CEDF7-309C-40F3-8700-9F4DBE766E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04000" y="4770375"/>
            <a:ext cx="1177196" cy="18433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ED8FFC02-F414-406A-9AF9-AE6E7846E736}" type="datetime4">
              <a:rPr lang="en-GB" smtClean="0"/>
              <a:t>4 December 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B08D8-7EDB-4388-A7EE-8AB294EA78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999" y="4770374"/>
            <a:ext cx="3086100" cy="18433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Corporate Design - Power Point Master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C2A0-BCAA-4FD2-BD67-F5225215B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1600" y="4767263"/>
            <a:ext cx="216000" cy="27384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800" spc="-30" baseline="0"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6037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8" r:id="rId2"/>
    <p:sldLayoutId id="2147483689" r:id="rId3"/>
    <p:sldLayoutId id="2147483677" r:id="rId4"/>
    <p:sldLayoutId id="2147483663" r:id="rId5"/>
    <p:sldLayoutId id="2147483686" r:id="rId6"/>
    <p:sldLayoutId id="2147483664" r:id="rId7"/>
    <p:sldLayoutId id="2147483662" r:id="rId8"/>
    <p:sldLayoutId id="2147483672" r:id="rId9"/>
    <p:sldLayoutId id="2147483673" r:id="rId10"/>
    <p:sldLayoutId id="2147483666" r:id="rId11"/>
    <p:sldLayoutId id="2147483680" r:id="rId12"/>
    <p:sldLayoutId id="2147483678" r:id="rId13"/>
    <p:sldLayoutId id="2147483679" r:id="rId14"/>
    <p:sldLayoutId id="2147483675" r:id="rId15"/>
    <p:sldLayoutId id="2147483683" r:id="rId16"/>
    <p:sldLayoutId id="2147483667" r:id="rId17"/>
    <p:sldLayoutId id="2147483681" r:id="rId18"/>
    <p:sldLayoutId id="2147483670" r:id="rId19"/>
    <p:sldLayoutId id="2147483671" r:id="rId20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3">
          <p15:clr>
            <a:srgbClr val="F26B43"/>
          </p15:clr>
        </p15:guide>
        <p15:guide id="3" pos="226">
          <p15:clr>
            <a:srgbClr val="F26B43"/>
          </p15:clr>
        </p15:guide>
        <p15:guide id="4" pos="5534">
          <p15:clr>
            <a:srgbClr val="F26B43"/>
          </p15:clr>
        </p15:guide>
        <p15:guide id="5" orient="horz" pos="237">
          <p15:clr>
            <a:srgbClr val="F26B43"/>
          </p15:clr>
        </p15:guide>
        <p15:guide id="6" orient="horz" pos="804" userDrawn="1">
          <p15:clr>
            <a:srgbClr val="F26B43"/>
          </p15:clr>
        </p15:guide>
        <p15:guide id="7" orient="horz" pos="2822">
          <p15:clr>
            <a:srgbClr val="F26B43"/>
          </p15:clr>
        </p15:guide>
        <p15:guide id="8" pos="2823">
          <p15:clr>
            <a:srgbClr val="F26B43"/>
          </p15:clr>
        </p15:guide>
        <p15:guide id="9" pos="2937">
          <p15:clr>
            <a:srgbClr val="F26B43"/>
          </p15:clr>
        </p15:guide>
        <p15:guide id="10" orient="horz" pos="4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customXml" Target="../../customXml/item29.xml"/><Relationship Id="rId1" Type="http://schemas.openxmlformats.org/officeDocument/2006/relationships/customXml" Target="../../customXml/item20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customXml" Target="../../customXml/item55.xml"/><Relationship Id="rId1" Type="http://schemas.openxmlformats.org/officeDocument/2006/relationships/customXml" Target="../../customXml/item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customXml" Target="../../customXml/item24.xml"/><Relationship Id="rId1" Type="http://schemas.openxmlformats.org/officeDocument/2006/relationships/customXml" Target="../../customXml/item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49.xml"/><Relationship Id="rId1" Type="http://schemas.openxmlformats.org/officeDocument/2006/relationships/customXml" Target="../../customXml/item33.xml"/><Relationship Id="rId4" Type="http://schemas.openxmlformats.org/officeDocument/2006/relationships/hyperlink" Target="https://www.unisg.ch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ustomXml" Target="../../customXml/item48.xml"/><Relationship Id="rId1" Type="http://schemas.openxmlformats.org/officeDocument/2006/relationships/customXml" Target="../../customXml/item35.xml"/><Relationship Id="rId4" Type="http://schemas.openxmlformats.org/officeDocument/2006/relationships/hyperlink" Target="https://www.unisg.ch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ustomXml" Target="../../customXml/item39.xml"/><Relationship Id="rId1" Type="http://schemas.openxmlformats.org/officeDocument/2006/relationships/customXml" Target="../../customXml/item34.xml"/><Relationship Id="rId4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customXml" Target="../../customXml/item43.xml"/><Relationship Id="rId1" Type="http://schemas.openxmlformats.org/officeDocument/2006/relationships/customXml" Target="../../customXml/item52.xml"/><Relationship Id="rId5" Type="http://schemas.openxmlformats.org/officeDocument/2006/relationships/image" Target="../media/image1.jpg"/><Relationship Id="rId4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23.xml"/><Relationship Id="rId5" Type="http://schemas.openxmlformats.org/officeDocument/2006/relationships/image" Target="../media/image1.jpg"/><Relationship Id="rId4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27.xml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customXml" Target="../../customXml/item40.xml"/><Relationship Id="rId1" Type="http://schemas.openxmlformats.org/officeDocument/2006/relationships/customXml" Target="../../customXml/item47.xml"/><Relationship Id="rId4" Type="http://schemas.openxmlformats.org/officeDocument/2006/relationships/image" Target="../media/image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customXml" Target="../../customXml/item28.xml"/><Relationship Id="rId1" Type="http://schemas.openxmlformats.org/officeDocument/2006/relationships/customXml" Target="../../customXml/item12.xml"/><Relationship Id="rId4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45.xml"/><Relationship Id="rId1" Type="http://schemas.openxmlformats.org/officeDocument/2006/relationships/customXml" Target="../../customXml/item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22.xml"/><Relationship Id="rId1" Type="http://schemas.openxmlformats.org/officeDocument/2006/relationships/customXml" Target="../../customXml/item11.xml"/><Relationship Id="rId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ustomXml" Target="../../customXml/item14.xml"/><Relationship Id="rId1" Type="http://schemas.openxmlformats.org/officeDocument/2006/relationships/customXml" Target="../../customXml/item38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44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3.png"/><Relationship Id="rId21" Type="http://schemas.openxmlformats.org/officeDocument/2006/relationships/image" Target="../media/image28.svg"/><Relationship Id="rId42" Type="http://schemas.openxmlformats.org/officeDocument/2006/relationships/image" Target="../media/image49.png"/><Relationship Id="rId47" Type="http://schemas.openxmlformats.org/officeDocument/2006/relationships/image" Target="../media/image54.svg"/><Relationship Id="rId63" Type="http://schemas.openxmlformats.org/officeDocument/2006/relationships/image" Target="../media/image70.svg"/><Relationship Id="rId68" Type="http://schemas.openxmlformats.org/officeDocument/2006/relationships/image" Target="../media/image75.png"/><Relationship Id="rId84" Type="http://schemas.openxmlformats.org/officeDocument/2006/relationships/image" Target="../media/image91.png"/><Relationship Id="rId89" Type="http://schemas.openxmlformats.org/officeDocument/2006/relationships/image" Target="../media/image96.svg"/><Relationship Id="rId16" Type="http://schemas.openxmlformats.org/officeDocument/2006/relationships/image" Target="../media/image23.png"/><Relationship Id="rId11" Type="http://schemas.openxmlformats.org/officeDocument/2006/relationships/image" Target="../media/image18.svg"/><Relationship Id="rId32" Type="http://schemas.openxmlformats.org/officeDocument/2006/relationships/image" Target="../media/image39.png"/><Relationship Id="rId37" Type="http://schemas.openxmlformats.org/officeDocument/2006/relationships/image" Target="../media/image44.svg"/><Relationship Id="rId53" Type="http://schemas.openxmlformats.org/officeDocument/2006/relationships/image" Target="../media/image60.svg"/><Relationship Id="rId58" Type="http://schemas.openxmlformats.org/officeDocument/2006/relationships/image" Target="../media/image65.png"/><Relationship Id="rId74" Type="http://schemas.openxmlformats.org/officeDocument/2006/relationships/image" Target="../media/image81.png"/><Relationship Id="rId79" Type="http://schemas.openxmlformats.org/officeDocument/2006/relationships/image" Target="../media/image86.svg"/><Relationship Id="rId102" Type="http://schemas.openxmlformats.org/officeDocument/2006/relationships/image" Target="../media/image109.png"/><Relationship Id="rId5" Type="http://schemas.openxmlformats.org/officeDocument/2006/relationships/image" Target="../media/image12.svg"/><Relationship Id="rId90" Type="http://schemas.openxmlformats.org/officeDocument/2006/relationships/image" Target="../media/image97.png"/><Relationship Id="rId95" Type="http://schemas.openxmlformats.org/officeDocument/2006/relationships/image" Target="../media/image102.svg"/><Relationship Id="rId22" Type="http://schemas.openxmlformats.org/officeDocument/2006/relationships/image" Target="../media/image29.png"/><Relationship Id="rId27" Type="http://schemas.openxmlformats.org/officeDocument/2006/relationships/image" Target="../media/image34.svg"/><Relationship Id="rId43" Type="http://schemas.openxmlformats.org/officeDocument/2006/relationships/image" Target="../media/image50.svg"/><Relationship Id="rId48" Type="http://schemas.openxmlformats.org/officeDocument/2006/relationships/image" Target="../media/image55.png"/><Relationship Id="rId64" Type="http://schemas.openxmlformats.org/officeDocument/2006/relationships/image" Target="../media/image71.png"/><Relationship Id="rId69" Type="http://schemas.openxmlformats.org/officeDocument/2006/relationships/image" Target="../media/image76.svg"/><Relationship Id="rId80" Type="http://schemas.openxmlformats.org/officeDocument/2006/relationships/image" Target="../media/image87.png"/><Relationship Id="rId85" Type="http://schemas.openxmlformats.org/officeDocument/2006/relationships/image" Target="../media/image92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5" Type="http://schemas.openxmlformats.org/officeDocument/2006/relationships/image" Target="../media/image32.svg"/><Relationship Id="rId33" Type="http://schemas.openxmlformats.org/officeDocument/2006/relationships/image" Target="../media/image40.svg"/><Relationship Id="rId38" Type="http://schemas.openxmlformats.org/officeDocument/2006/relationships/image" Target="../media/image45.png"/><Relationship Id="rId46" Type="http://schemas.openxmlformats.org/officeDocument/2006/relationships/image" Target="../media/image53.png"/><Relationship Id="rId59" Type="http://schemas.openxmlformats.org/officeDocument/2006/relationships/image" Target="../media/image66.svg"/><Relationship Id="rId67" Type="http://schemas.openxmlformats.org/officeDocument/2006/relationships/image" Target="../media/image74.svg"/><Relationship Id="rId103" Type="http://schemas.openxmlformats.org/officeDocument/2006/relationships/image" Target="../media/image110.svg"/><Relationship Id="rId20" Type="http://schemas.openxmlformats.org/officeDocument/2006/relationships/image" Target="../media/image27.png"/><Relationship Id="rId41" Type="http://schemas.openxmlformats.org/officeDocument/2006/relationships/image" Target="../media/image48.svg"/><Relationship Id="rId54" Type="http://schemas.openxmlformats.org/officeDocument/2006/relationships/image" Target="../media/image61.png"/><Relationship Id="rId62" Type="http://schemas.openxmlformats.org/officeDocument/2006/relationships/image" Target="../media/image69.png"/><Relationship Id="rId70" Type="http://schemas.openxmlformats.org/officeDocument/2006/relationships/image" Target="../media/image77.png"/><Relationship Id="rId75" Type="http://schemas.openxmlformats.org/officeDocument/2006/relationships/image" Target="../media/image82.svg"/><Relationship Id="rId83" Type="http://schemas.openxmlformats.org/officeDocument/2006/relationships/image" Target="../media/image90.svg"/><Relationship Id="rId88" Type="http://schemas.openxmlformats.org/officeDocument/2006/relationships/image" Target="../media/image95.png"/><Relationship Id="rId91" Type="http://schemas.openxmlformats.org/officeDocument/2006/relationships/image" Target="../media/image98.svg"/><Relationship Id="rId96" Type="http://schemas.openxmlformats.org/officeDocument/2006/relationships/image" Target="../media/image103.png"/><Relationship Id="rId1" Type="http://schemas.openxmlformats.org/officeDocument/2006/relationships/customXml" Target="../../customXml/item46.xml"/><Relationship Id="rId6" Type="http://schemas.openxmlformats.org/officeDocument/2006/relationships/image" Target="../media/image13.png"/><Relationship Id="rId15" Type="http://schemas.openxmlformats.org/officeDocument/2006/relationships/image" Target="../media/image22.svg"/><Relationship Id="rId23" Type="http://schemas.openxmlformats.org/officeDocument/2006/relationships/image" Target="../media/image30.svg"/><Relationship Id="rId28" Type="http://schemas.openxmlformats.org/officeDocument/2006/relationships/image" Target="../media/image35.png"/><Relationship Id="rId36" Type="http://schemas.openxmlformats.org/officeDocument/2006/relationships/image" Target="../media/image43.png"/><Relationship Id="rId49" Type="http://schemas.openxmlformats.org/officeDocument/2006/relationships/image" Target="../media/image56.svg"/><Relationship Id="rId57" Type="http://schemas.openxmlformats.org/officeDocument/2006/relationships/image" Target="../media/image64.svg"/><Relationship Id="rId10" Type="http://schemas.openxmlformats.org/officeDocument/2006/relationships/image" Target="../media/image17.png"/><Relationship Id="rId31" Type="http://schemas.openxmlformats.org/officeDocument/2006/relationships/image" Target="../media/image38.svg"/><Relationship Id="rId44" Type="http://schemas.openxmlformats.org/officeDocument/2006/relationships/image" Target="../media/image51.png"/><Relationship Id="rId52" Type="http://schemas.openxmlformats.org/officeDocument/2006/relationships/image" Target="../media/image59.png"/><Relationship Id="rId60" Type="http://schemas.openxmlformats.org/officeDocument/2006/relationships/image" Target="../media/image67.png"/><Relationship Id="rId65" Type="http://schemas.openxmlformats.org/officeDocument/2006/relationships/image" Target="../media/image72.svg"/><Relationship Id="rId73" Type="http://schemas.openxmlformats.org/officeDocument/2006/relationships/image" Target="../media/image80.svg"/><Relationship Id="rId78" Type="http://schemas.openxmlformats.org/officeDocument/2006/relationships/image" Target="../media/image85.png"/><Relationship Id="rId81" Type="http://schemas.openxmlformats.org/officeDocument/2006/relationships/image" Target="../media/image88.svg"/><Relationship Id="rId86" Type="http://schemas.openxmlformats.org/officeDocument/2006/relationships/image" Target="../media/image93.png"/><Relationship Id="rId94" Type="http://schemas.openxmlformats.org/officeDocument/2006/relationships/image" Target="../media/image101.png"/><Relationship Id="rId99" Type="http://schemas.openxmlformats.org/officeDocument/2006/relationships/image" Target="../media/image106.svg"/><Relationship Id="rId101" Type="http://schemas.openxmlformats.org/officeDocument/2006/relationships/image" Target="../media/image108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9" Type="http://schemas.openxmlformats.org/officeDocument/2006/relationships/image" Target="../media/image46.svg"/><Relationship Id="rId34" Type="http://schemas.openxmlformats.org/officeDocument/2006/relationships/image" Target="../media/image41.png"/><Relationship Id="rId50" Type="http://schemas.openxmlformats.org/officeDocument/2006/relationships/image" Target="../media/image57.png"/><Relationship Id="rId55" Type="http://schemas.openxmlformats.org/officeDocument/2006/relationships/image" Target="../media/image62.svg"/><Relationship Id="rId76" Type="http://schemas.openxmlformats.org/officeDocument/2006/relationships/image" Target="../media/image83.png"/><Relationship Id="rId97" Type="http://schemas.openxmlformats.org/officeDocument/2006/relationships/image" Target="../media/image104.svg"/><Relationship Id="rId7" Type="http://schemas.openxmlformats.org/officeDocument/2006/relationships/image" Target="../media/image14.svg"/><Relationship Id="rId71" Type="http://schemas.openxmlformats.org/officeDocument/2006/relationships/image" Target="../media/image78.svg"/><Relationship Id="rId92" Type="http://schemas.openxmlformats.org/officeDocument/2006/relationships/image" Target="../media/image99.png"/><Relationship Id="rId2" Type="http://schemas.openxmlformats.org/officeDocument/2006/relationships/customXml" Target="../../customXml/item7.xml"/><Relationship Id="rId29" Type="http://schemas.openxmlformats.org/officeDocument/2006/relationships/image" Target="../media/image36.svg"/><Relationship Id="rId24" Type="http://schemas.openxmlformats.org/officeDocument/2006/relationships/image" Target="../media/image31.png"/><Relationship Id="rId40" Type="http://schemas.openxmlformats.org/officeDocument/2006/relationships/image" Target="../media/image47.png"/><Relationship Id="rId45" Type="http://schemas.openxmlformats.org/officeDocument/2006/relationships/image" Target="../media/image52.svg"/><Relationship Id="rId66" Type="http://schemas.openxmlformats.org/officeDocument/2006/relationships/image" Target="../media/image73.png"/><Relationship Id="rId87" Type="http://schemas.openxmlformats.org/officeDocument/2006/relationships/image" Target="../media/image94.svg"/><Relationship Id="rId61" Type="http://schemas.openxmlformats.org/officeDocument/2006/relationships/image" Target="../media/image68.svg"/><Relationship Id="rId82" Type="http://schemas.openxmlformats.org/officeDocument/2006/relationships/image" Target="../media/image89.png"/><Relationship Id="rId19" Type="http://schemas.openxmlformats.org/officeDocument/2006/relationships/image" Target="../media/image26.svg"/><Relationship Id="rId14" Type="http://schemas.openxmlformats.org/officeDocument/2006/relationships/image" Target="../media/image21.png"/><Relationship Id="rId30" Type="http://schemas.openxmlformats.org/officeDocument/2006/relationships/image" Target="../media/image37.png"/><Relationship Id="rId35" Type="http://schemas.openxmlformats.org/officeDocument/2006/relationships/image" Target="../media/image42.svg"/><Relationship Id="rId56" Type="http://schemas.openxmlformats.org/officeDocument/2006/relationships/image" Target="../media/image63.png"/><Relationship Id="rId77" Type="http://schemas.openxmlformats.org/officeDocument/2006/relationships/image" Target="../media/image84.svg"/><Relationship Id="rId100" Type="http://schemas.openxmlformats.org/officeDocument/2006/relationships/image" Target="../media/image107.png"/><Relationship Id="rId8" Type="http://schemas.openxmlformats.org/officeDocument/2006/relationships/image" Target="../media/image15.png"/><Relationship Id="rId51" Type="http://schemas.openxmlformats.org/officeDocument/2006/relationships/image" Target="../media/image58.svg"/><Relationship Id="rId72" Type="http://schemas.openxmlformats.org/officeDocument/2006/relationships/image" Target="../media/image79.png"/><Relationship Id="rId93" Type="http://schemas.openxmlformats.org/officeDocument/2006/relationships/image" Target="../media/image100.svg"/><Relationship Id="rId98" Type="http://schemas.openxmlformats.org/officeDocument/2006/relationships/image" Target="../media/image105.png"/><Relationship Id="rId3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13" Type="http://schemas.openxmlformats.org/officeDocument/2006/relationships/image" Target="../media/image118.png"/><Relationship Id="rId18" Type="http://schemas.openxmlformats.org/officeDocument/2006/relationships/image" Target="../media/image121.svg"/><Relationship Id="rId3" Type="http://schemas.openxmlformats.org/officeDocument/2006/relationships/slideLayout" Target="../slideLayouts/slideLayout11.xml"/><Relationship Id="rId21" Type="http://schemas.openxmlformats.org/officeDocument/2006/relationships/image" Target="../media/image124.png"/><Relationship Id="rId7" Type="http://schemas.openxmlformats.org/officeDocument/2006/relationships/image" Target="../media/image112.png"/><Relationship Id="rId12" Type="http://schemas.openxmlformats.org/officeDocument/2006/relationships/image" Target="../media/image117.svg"/><Relationship Id="rId17" Type="http://schemas.openxmlformats.org/officeDocument/2006/relationships/image" Target="../media/image120.png"/><Relationship Id="rId2" Type="http://schemas.openxmlformats.org/officeDocument/2006/relationships/customXml" Target="../../customXml/item53.xml"/><Relationship Id="rId16" Type="http://schemas.openxmlformats.org/officeDocument/2006/relationships/image" Target="../media/image52.svg"/><Relationship Id="rId20" Type="http://schemas.openxmlformats.org/officeDocument/2006/relationships/image" Target="../media/image123.svg"/><Relationship Id="rId1" Type="http://schemas.openxmlformats.org/officeDocument/2006/relationships/customXml" Target="../../customXml/item15.xml"/><Relationship Id="rId6" Type="http://schemas.openxmlformats.org/officeDocument/2006/relationships/image" Target="../media/image32.svg"/><Relationship Id="rId11" Type="http://schemas.openxmlformats.org/officeDocument/2006/relationships/image" Target="../media/image116.png"/><Relationship Id="rId5" Type="http://schemas.openxmlformats.org/officeDocument/2006/relationships/image" Target="../media/image31.png"/><Relationship Id="rId15" Type="http://schemas.openxmlformats.org/officeDocument/2006/relationships/image" Target="../media/image51.png"/><Relationship Id="rId10" Type="http://schemas.openxmlformats.org/officeDocument/2006/relationships/image" Target="../media/image115.svg"/><Relationship Id="rId19" Type="http://schemas.openxmlformats.org/officeDocument/2006/relationships/image" Target="../media/image122.png"/><Relationship Id="rId4" Type="http://schemas.openxmlformats.org/officeDocument/2006/relationships/image" Target="../media/image111.png"/><Relationship Id="rId9" Type="http://schemas.openxmlformats.org/officeDocument/2006/relationships/image" Target="../media/image114.png"/><Relationship Id="rId14" Type="http://schemas.openxmlformats.org/officeDocument/2006/relationships/image" Target="../media/image119.svg"/><Relationship Id="rId22" Type="http://schemas.openxmlformats.org/officeDocument/2006/relationships/image" Target="../media/image12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customXml" Target="../../customXml/item41.xml"/><Relationship Id="rId1" Type="http://schemas.openxmlformats.org/officeDocument/2006/relationships/customXml" Target="../../customXml/item31.xml"/><Relationship Id="rId6" Type="http://schemas.openxmlformats.org/officeDocument/2006/relationships/image" Target="../media/image128.emf"/><Relationship Id="rId5" Type="http://schemas.openxmlformats.org/officeDocument/2006/relationships/image" Target="../media/image127.emf"/><Relationship Id="rId4" Type="http://schemas.openxmlformats.org/officeDocument/2006/relationships/image" Target="../media/image12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19.xml"/><Relationship Id="rId1" Type="http://schemas.openxmlformats.org/officeDocument/2006/relationships/customXml" Target="../../customXml/item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ustomXml" Target="../../customXml/item50.xml"/><Relationship Id="rId1" Type="http://schemas.openxmlformats.org/officeDocument/2006/relationships/customXml" Target="../../customXml/item37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customXml" Target="../../customXml/item54.xml"/><Relationship Id="rId1" Type="http://schemas.openxmlformats.org/officeDocument/2006/relationships/customXml" Target="../../customXml/item3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26.xml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ustomXml" Target="../../customXml/item36.xml"/><Relationship Id="rId1" Type="http://schemas.openxmlformats.org/officeDocument/2006/relationships/customXml" Target="../../customXml/item5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9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49019C-D869-587F-3EF2-3D40FCC1E1A1}"/>
              </a:ext>
            </a:extLst>
          </p:cNvPr>
          <p:cNvSpPr/>
          <p:nvPr/>
        </p:nvSpPr>
        <p:spPr>
          <a:xfrm>
            <a:off x="358775" y="267156"/>
            <a:ext cx="2160000" cy="540000"/>
          </a:xfrm>
          <a:prstGeom prst="rect">
            <a:avLst/>
          </a:prstGeom>
          <a:solidFill>
            <a:srgbClr val="E1D7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noProof="0" dirty="0">
                <a:solidFill>
                  <a:schemeClr val="tx1"/>
                </a:solidFill>
              </a:rPr>
              <a:t>First tick of day?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44C34C-2872-0F76-93B3-60941641C103}"/>
              </a:ext>
            </a:extLst>
          </p:cNvPr>
          <p:cNvSpPr/>
          <p:nvPr/>
        </p:nvSpPr>
        <p:spPr>
          <a:xfrm>
            <a:off x="3492002" y="267156"/>
            <a:ext cx="2160000" cy="540000"/>
          </a:xfrm>
          <a:prstGeom prst="rect">
            <a:avLst/>
          </a:prstGeom>
          <a:solidFill>
            <a:srgbClr val="E1D7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Intermediate tick of day?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C9CCA0-3C2D-6E10-C92C-80431618D7B1}"/>
              </a:ext>
            </a:extLst>
          </p:cNvPr>
          <p:cNvSpPr/>
          <p:nvPr/>
        </p:nvSpPr>
        <p:spPr>
          <a:xfrm>
            <a:off x="6625227" y="267156"/>
            <a:ext cx="2160000" cy="540000"/>
          </a:xfrm>
          <a:prstGeom prst="rect">
            <a:avLst/>
          </a:prstGeom>
          <a:solidFill>
            <a:srgbClr val="E1D7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Last tick of day?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975F3F-BFA3-F883-A3B7-CB3A8860C790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2518775" y="537156"/>
            <a:ext cx="97322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866CBAA-6FFA-842F-C554-16526AADE8DF}"/>
              </a:ext>
            </a:extLst>
          </p:cNvPr>
          <p:cNvSpPr txBox="1"/>
          <p:nvPr/>
        </p:nvSpPr>
        <p:spPr>
          <a:xfrm>
            <a:off x="2825387" y="290935"/>
            <a:ext cx="360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/>
              <a:t>No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338CF2-E272-17D5-E7A4-E5F3D1F123C8}"/>
              </a:ext>
            </a:extLst>
          </p:cNvPr>
          <p:cNvCxnSpPr/>
          <p:nvPr/>
        </p:nvCxnSpPr>
        <p:spPr>
          <a:xfrm>
            <a:off x="5649392" y="537156"/>
            <a:ext cx="97322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4A641F-D451-6048-B423-EEAF1AF54235}"/>
              </a:ext>
            </a:extLst>
          </p:cNvPr>
          <p:cNvSpPr txBox="1"/>
          <p:nvPr/>
        </p:nvSpPr>
        <p:spPr>
          <a:xfrm>
            <a:off x="5956005" y="290935"/>
            <a:ext cx="360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/>
              <a:t>No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E01720-D012-BA2A-26EE-C118FAF447AD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438775" y="807156"/>
            <a:ext cx="0" cy="36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6163CC-E05B-6BFB-D696-8319B7CA20D8}"/>
              </a:ext>
            </a:extLst>
          </p:cNvPr>
          <p:cNvSpPr txBox="1"/>
          <p:nvPr/>
        </p:nvSpPr>
        <p:spPr>
          <a:xfrm>
            <a:off x="1438775" y="864045"/>
            <a:ext cx="396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/>
              <a:t>Yes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00D320-535F-379B-51B0-D617DDF7895C}"/>
              </a:ext>
            </a:extLst>
          </p:cNvPr>
          <p:cNvCxnSpPr>
            <a:cxnSpLocks/>
          </p:cNvCxnSpPr>
          <p:nvPr/>
        </p:nvCxnSpPr>
        <p:spPr>
          <a:xfrm>
            <a:off x="7703924" y="807152"/>
            <a:ext cx="0" cy="36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DBA9179-2346-4570-E6AD-7A39D77D0A54}"/>
              </a:ext>
            </a:extLst>
          </p:cNvPr>
          <p:cNvSpPr txBox="1"/>
          <p:nvPr/>
        </p:nvSpPr>
        <p:spPr>
          <a:xfrm>
            <a:off x="7703924" y="864042"/>
            <a:ext cx="396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/>
              <a:t>Yes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3E8A54-7212-56D2-FA94-CF2480A1FC68}"/>
              </a:ext>
            </a:extLst>
          </p:cNvPr>
          <p:cNvSpPr/>
          <p:nvPr/>
        </p:nvSpPr>
        <p:spPr>
          <a:xfrm>
            <a:off x="358779" y="1160996"/>
            <a:ext cx="2159996" cy="540000"/>
          </a:xfrm>
          <a:prstGeom prst="rect">
            <a:avLst/>
          </a:prstGeom>
          <a:solidFill>
            <a:srgbClr val="EB6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Infected get sick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3DF084-5BB2-6BBC-4B2F-92E2F4B022F7}"/>
              </a:ext>
            </a:extLst>
          </p:cNvPr>
          <p:cNvSpPr/>
          <p:nvPr/>
        </p:nvSpPr>
        <p:spPr>
          <a:xfrm>
            <a:off x="358775" y="1876454"/>
            <a:ext cx="2159990" cy="540000"/>
          </a:xfrm>
          <a:prstGeom prst="rect">
            <a:avLst/>
          </a:prstGeom>
          <a:solidFill>
            <a:srgbClr val="73A5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Decide whether to work or stay at home today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2D9E4CF-1705-6F3A-07C1-B970A35B4FDB}"/>
              </a:ext>
            </a:extLst>
          </p:cNvPr>
          <p:cNvCxnSpPr>
            <a:cxnSpLocks/>
          </p:cNvCxnSpPr>
          <p:nvPr/>
        </p:nvCxnSpPr>
        <p:spPr>
          <a:xfrm>
            <a:off x="1438772" y="1696454"/>
            <a:ext cx="0" cy="18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AD9FDB8-FDF0-EB2A-6A69-D3ABE4D66CA9}"/>
              </a:ext>
            </a:extLst>
          </p:cNvPr>
          <p:cNvSpPr/>
          <p:nvPr/>
        </p:nvSpPr>
        <p:spPr>
          <a:xfrm>
            <a:off x="3488083" y="1156454"/>
            <a:ext cx="2159987" cy="540000"/>
          </a:xfrm>
          <a:prstGeom prst="rect">
            <a:avLst/>
          </a:prstGeom>
          <a:solidFill>
            <a:srgbClr val="EB6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Healthy and vulnerable may get infected at work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B4EAB8-E813-8324-B130-1E5DC128F2EE}"/>
              </a:ext>
            </a:extLst>
          </p:cNvPr>
          <p:cNvSpPr/>
          <p:nvPr/>
        </p:nvSpPr>
        <p:spPr>
          <a:xfrm>
            <a:off x="3488083" y="1876454"/>
            <a:ext cx="2159986" cy="540000"/>
          </a:xfrm>
          <a:prstGeom prst="rect">
            <a:avLst/>
          </a:prstGeom>
          <a:solidFill>
            <a:srgbClr val="73A5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Decide whether to stay within or move across teams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BF0C0C-CE37-CA6C-24DA-EF7372E8E7FD}"/>
              </a:ext>
            </a:extLst>
          </p:cNvPr>
          <p:cNvCxnSpPr>
            <a:cxnSpLocks/>
          </p:cNvCxnSpPr>
          <p:nvPr/>
        </p:nvCxnSpPr>
        <p:spPr>
          <a:xfrm>
            <a:off x="4568084" y="1696454"/>
            <a:ext cx="0" cy="18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C92F14-6DE5-4F7B-06CD-1FD22610C005}"/>
              </a:ext>
            </a:extLst>
          </p:cNvPr>
          <p:cNvCxnSpPr>
            <a:cxnSpLocks/>
          </p:cNvCxnSpPr>
          <p:nvPr/>
        </p:nvCxnSpPr>
        <p:spPr>
          <a:xfrm>
            <a:off x="7705217" y="1696453"/>
            <a:ext cx="0" cy="18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ight Brace 39">
            <a:extLst>
              <a:ext uri="{FF2B5EF4-FFF2-40B4-BE49-F238E27FC236}">
                <a16:creationId xmlns:a16="http://schemas.microsoft.com/office/drawing/2014/main" id="{DB67F338-D42D-33AD-BD15-3E8479BD0DF3}"/>
              </a:ext>
            </a:extLst>
          </p:cNvPr>
          <p:cNvSpPr/>
          <p:nvPr/>
        </p:nvSpPr>
        <p:spPr>
          <a:xfrm>
            <a:off x="5651987" y="1156453"/>
            <a:ext cx="971930" cy="1259997"/>
          </a:xfrm>
          <a:prstGeom prst="rightBrace">
            <a:avLst>
              <a:gd name="adj1" fmla="val 8333"/>
              <a:gd name="adj2" fmla="val 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4F8B4D6-E845-4403-6A4C-6CBCFBD002A8}"/>
              </a:ext>
            </a:extLst>
          </p:cNvPr>
          <p:cNvSpPr/>
          <p:nvPr/>
        </p:nvSpPr>
        <p:spPr>
          <a:xfrm>
            <a:off x="6625211" y="1156452"/>
            <a:ext cx="2159987" cy="540000"/>
          </a:xfrm>
          <a:prstGeom prst="rect">
            <a:avLst/>
          </a:prstGeom>
          <a:solidFill>
            <a:srgbClr val="EB6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Healthy and vulnerable may get infected after work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ED12D94-A247-BF15-71E4-514BDBD19CB8}"/>
              </a:ext>
            </a:extLst>
          </p:cNvPr>
          <p:cNvSpPr/>
          <p:nvPr/>
        </p:nvSpPr>
        <p:spPr>
          <a:xfrm>
            <a:off x="6625238" y="1876450"/>
            <a:ext cx="2159987" cy="540000"/>
          </a:xfrm>
          <a:prstGeom prst="rect">
            <a:avLst/>
          </a:prstGeom>
          <a:solidFill>
            <a:srgbClr val="EB6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Immune may get vulnerable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EF5BDCE-C55E-EADE-854F-EC65F6D32316}"/>
              </a:ext>
            </a:extLst>
          </p:cNvPr>
          <p:cNvCxnSpPr>
            <a:cxnSpLocks/>
            <a:stCxn id="40" idx="1"/>
          </p:cNvCxnSpPr>
          <p:nvPr/>
        </p:nvCxnSpPr>
        <p:spPr>
          <a:xfrm>
            <a:off x="6623917" y="1156453"/>
            <a:ext cx="108259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93C7471-0D91-FBED-6DD9-5D179508C48A}"/>
              </a:ext>
            </a:extLst>
          </p:cNvPr>
          <p:cNvSpPr/>
          <p:nvPr/>
        </p:nvSpPr>
        <p:spPr>
          <a:xfrm>
            <a:off x="6625238" y="2596447"/>
            <a:ext cx="2159987" cy="540000"/>
          </a:xfrm>
          <a:prstGeom prst="rect">
            <a:avLst/>
          </a:prstGeom>
          <a:solidFill>
            <a:srgbClr val="EB6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Sick may get healthy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EFDB440-07D9-F575-32D5-86178F8D0549}"/>
              </a:ext>
            </a:extLst>
          </p:cNvPr>
          <p:cNvCxnSpPr>
            <a:cxnSpLocks/>
          </p:cNvCxnSpPr>
          <p:nvPr/>
        </p:nvCxnSpPr>
        <p:spPr>
          <a:xfrm>
            <a:off x="7703924" y="2416450"/>
            <a:ext cx="0" cy="18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6403E3F-C34B-6630-BA42-CD5BFF774C6E}"/>
              </a:ext>
            </a:extLst>
          </p:cNvPr>
          <p:cNvCxnSpPr>
            <a:cxnSpLocks/>
          </p:cNvCxnSpPr>
          <p:nvPr/>
        </p:nvCxnSpPr>
        <p:spPr>
          <a:xfrm>
            <a:off x="4572002" y="807156"/>
            <a:ext cx="0" cy="36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84E4B59-7820-9741-32EF-DD71A86CDB9E}"/>
              </a:ext>
            </a:extLst>
          </p:cNvPr>
          <p:cNvSpPr txBox="1"/>
          <p:nvPr/>
        </p:nvSpPr>
        <p:spPr>
          <a:xfrm>
            <a:off x="4572002" y="864045"/>
            <a:ext cx="396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/>
              <a:t>Yes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49B5196-4A75-9904-D0F1-891A5B3B69E6}"/>
              </a:ext>
            </a:extLst>
          </p:cNvPr>
          <p:cNvSpPr/>
          <p:nvPr/>
        </p:nvSpPr>
        <p:spPr>
          <a:xfrm>
            <a:off x="358775" y="3485744"/>
            <a:ext cx="8425149" cy="540000"/>
          </a:xfrm>
          <a:prstGeom prst="rect">
            <a:avLst/>
          </a:prstGeom>
          <a:solidFill>
            <a:srgbClr val="E1D7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noProof="0" dirty="0">
                <a:solidFill>
                  <a:schemeClr val="tx1"/>
                </a:solidFill>
              </a:rPr>
              <a:t>End of year?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8A6E208-5962-A888-BF38-E2E75FD1C0AD}"/>
              </a:ext>
            </a:extLst>
          </p:cNvPr>
          <p:cNvCxnSpPr>
            <a:cxnSpLocks/>
          </p:cNvCxnSpPr>
          <p:nvPr/>
        </p:nvCxnSpPr>
        <p:spPr>
          <a:xfrm>
            <a:off x="7703924" y="3125744"/>
            <a:ext cx="0" cy="36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343297-5798-60C2-5E5B-CA072F48CA0F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4565511" y="2416447"/>
            <a:ext cx="5839" cy="10692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3D0CAAE-BCD8-F34D-7F8D-12AD7928A795}"/>
              </a:ext>
            </a:extLst>
          </p:cNvPr>
          <p:cNvCxnSpPr>
            <a:cxnSpLocks/>
          </p:cNvCxnSpPr>
          <p:nvPr/>
        </p:nvCxnSpPr>
        <p:spPr>
          <a:xfrm>
            <a:off x="1438770" y="2416447"/>
            <a:ext cx="5839" cy="10692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DF1A33FF-EE9E-B320-5DB9-012CF36C76A9}"/>
              </a:ext>
            </a:extLst>
          </p:cNvPr>
          <p:cNvSpPr/>
          <p:nvPr/>
        </p:nvSpPr>
        <p:spPr>
          <a:xfrm>
            <a:off x="360077" y="4375039"/>
            <a:ext cx="3815922" cy="540000"/>
          </a:xfrm>
          <a:prstGeom prst="rect">
            <a:avLst/>
          </a:prstGeom>
          <a:solidFill>
            <a:srgbClr val="E1D7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noProof="0" dirty="0">
                <a:solidFill>
                  <a:schemeClr val="tx1"/>
                </a:solidFill>
              </a:rPr>
              <a:t>Increment tick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7FC9E9C-13AC-96C4-025E-4FCC4EABC3EC}"/>
              </a:ext>
            </a:extLst>
          </p:cNvPr>
          <p:cNvSpPr/>
          <p:nvPr/>
        </p:nvSpPr>
        <p:spPr>
          <a:xfrm>
            <a:off x="4968002" y="4366854"/>
            <a:ext cx="3817223" cy="540000"/>
          </a:xfrm>
          <a:prstGeom prst="rect">
            <a:avLst/>
          </a:prstGeom>
          <a:solidFill>
            <a:srgbClr val="E1D7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noProof="0" dirty="0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FF3B44B-C897-72BD-7EF5-48792E2BBAF2}"/>
              </a:ext>
            </a:extLst>
          </p:cNvPr>
          <p:cNvCxnSpPr>
            <a:cxnSpLocks/>
          </p:cNvCxnSpPr>
          <p:nvPr/>
        </p:nvCxnSpPr>
        <p:spPr>
          <a:xfrm>
            <a:off x="2262553" y="4028554"/>
            <a:ext cx="0" cy="36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969FAE9-311E-8816-F2E3-29935AE4B106}"/>
              </a:ext>
            </a:extLst>
          </p:cNvPr>
          <p:cNvSpPr txBox="1"/>
          <p:nvPr/>
        </p:nvSpPr>
        <p:spPr>
          <a:xfrm>
            <a:off x="2262553" y="4085443"/>
            <a:ext cx="396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/>
              <a:t>No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B14113-EC76-542F-CE4E-ADE6E799C9F5}"/>
              </a:ext>
            </a:extLst>
          </p:cNvPr>
          <p:cNvCxnSpPr>
            <a:cxnSpLocks/>
          </p:cNvCxnSpPr>
          <p:nvPr/>
        </p:nvCxnSpPr>
        <p:spPr>
          <a:xfrm>
            <a:off x="6881447" y="4016299"/>
            <a:ext cx="0" cy="36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1537B77-198C-AEFE-5BF4-1EED60F41A93}"/>
              </a:ext>
            </a:extLst>
          </p:cNvPr>
          <p:cNvSpPr txBox="1"/>
          <p:nvPr/>
        </p:nvSpPr>
        <p:spPr>
          <a:xfrm>
            <a:off x="6881447" y="4073188"/>
            <a:ext cx="396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4183852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A1FB1-FB0D-4D2C-8996-09D26643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dirty="0"/>
              <a:t>Lorem ipsum dolor sit amet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C7BB79E-4F57-429D-8709-F6A045BD81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02995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A0F18-A162-4B67-ADAC-5C8725F99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00" y="376238"/>
            <a:ext cx="7237225" cy="2496171"/>
          </a:xfrm>
        </p:spPr>
        <p:txBody>
          <a:bodyPr/>
          <a:lstStyle/>
          <a:p>
            <a:br>
              <a:rPr lang="de-CH" dirty="0"/>
            </a:br>
            <a:r>
              <a:rPr lang="en-GB" dirty="0" err="1"/>
              <a:t>Kapiteltrenner</a:t>
            </a:r>
            <a:r>
              <a:rPr lang="en-GB" dirty="0"/>
              <a:t> für das </a:t>
            </a:r>
            <a:br>
              <a:rPr lang="de-CH" dirty="0"/>
            </a:br>
            <a:r>
              <a:rPr lang="en-GB" dirty="0"/>
              <a:t>Kapitel 1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94C4C-1459-444C-829F-2EE7E1032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8000" y="3001618"/>
            <a:ext cx="6025617" cy="1478308"/>
          </a:xfrm>
        </p:spPr>
        <p:txBody>
          <a:bodyPr/>
          <a:lstStyle/>
          <a:p>
            <a:r>
              <a:rPr lang="en-GB" dirty="0" err="1"/>
              <a:t>Kapiteltrenner</a:t>
            </a:r>
            <a:r>
              <a:rPr lang="en-GB" dirty="0"/>
              <a:t> auf farbigem Grund</a:t>
            </a:r>
            <a:endParaRPr lang="en-GB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82913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FC3516-0CC7-42E7-9D05-FAA34E0A35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000" y="735013"/>
            <a:ext cx="7957225" cy="252571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«Zitat neutral, typografisch </a:t>
            </a:r>
            <a:r>
              <a:rPr lang="en-GB" dirty="0" err="1"/>
              <a:t>ipsuntur</a:t>
            </a:r>
            <a:r>
              <a:rPr lang="en-GB" dirty="0"/>
              <a:t> </a:t>
            </a:r>
            <a:r>
              <a:rPr lang="en-GB" dirty="0" err="1"/>
              <a:t>quia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prerupta</a:t>
            </a:r>
            <a:r>
              <a:rPr lang="en-GB" dirty="0"/>
              <a:t> </a:t>
            </a:r>
            <a:r>
              <a:rPr lang="en-GB" dirty="0" err="1"/>
              <a:t>prehenda</a:t>
            </a:r>
            <a:r>
              <a:rPr lang="en-GB" dirty="0"/>
              <a:t> sunt </a:t>
            </a:r>
            <a:r>
              <a:rPr lang="en-GB" dirty="0" err="1"/>
              <a:t>velim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Lorem </a:t>
            </a:r>
            <a:r>
              <a:rPr lang="en-GB" dirty="0" err="1"/>
              <a:t>consetetures</a:t>
            </a:r>
            <a:r>
              <a:rPr lang="en-GB" dirty="0"/>
              <a:t>.»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26608-68D0-48FB-8526-0E7629400E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7999" y="3548063"/>
            <a:ext cx="5741765" cy="931862"/>
          </a:xfrm>
        </p:spPr>
        <p:txBody>
          <a:bodyPr/>
          <a:lstStyle/>
          <a:p>
            <a:r>
              <a:rPr lang="en-GB" dirty="0"/>
              <a:t>Quelle </a:t>
            </a:r>
            <a:r>
              <a:rPr lang="en-GB" dirty="0" err="1"/>
              <a:t>Lorem</a:t>
            </a:r>
            <a:r>
              <a:rPr lang="en-GB" dirty="0"/>
              <a:t> Ipsum</a:t>
            </a:r>
            <a:endParaRPr lang="en-GB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99262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BF2814-568B-493D-BE06-05E48CC640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«Zitat neutral, typografisch </a:t>
            </a:r>
            <a:r>
              <a:rPr lang="en-GB" dirty="0" err="1"/>
              <a:t>ipsuntur</a:t>
            </a:r>
            <a:r>
              <a:rPr lang="en-GB" dirty="0"/>
              <a:t> </a:t>
            </a:r>
            <a:r>
              <a:rPr lang="en-GB" dirty="0" err="1"/>
              <a:t>quia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prerupta</a:t>
            </a:r>
            <a:r>
              <a:rPr lang="en-GB" dirty="0"/>
              <a:t> </a:t>
            </a:r>
            <a:r>
              <a:rPr lang="en-GB" dirty="0" err="1"/>
              <a:t>prehenda</a:t>
            </a:r>
            <a:r>
              <a:rPr lang="en-GB" dirty="0"/>
              <a:t> </a:t>
            </a:r>
            <a:r>
              <a:rPr lang="en-GB" dirty="0" err="1"/>
              <a:t>sunt</a:t>
            </a:r>
            <a:r>
              <a:rPr lang="en-GB" dirty="0"/>
              <a:t> </a:t>
            </a:r>
            <a:r>
              <a:rPr lang="en-GB" dirty="0" err="1"/>
              <a:t>velim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consetetures</a:t>
            </a:r>
            <a:r>
              <a:rPr lang="en-GB" dirty="0"/>
              <a:t>.»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87078-3152-4534-A490-461F3FDE60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Quelle </a:t>
            </a:r>
            <a:r>
              <a:rPr lang="en-GB" dirty="0" err="1"/>
              <a:t>Lorem</a:t>
            </a:r>
            <a:r>
              <a:rPr lang="en-GB" dirty="0"/>
              <a:t> Ipsum</a:t>
            </a:r>
            <a:endParaRPr lang="en-GB"/>
          </a:p>
          <a:p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267077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2CECFA1-4912-44EB-8121-F49C3215A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/>
          <a:lstStyle/>
          <a:p>
            <a:r>
              <a:rPr lang="en-GB" dirty="0"/>
              <a:t>Titel </a:t>
            </a:r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B2A2F49-5E69-4244-8BC3-8D365A0A8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276350"/>
            <a:ext cx="8426450" cy="3203575"/>
          </a:xfrm>
        </p:spPr>
        <p:txBody>
          <a:bodyPr>
            <a:normAutofit/>
          </a:bodyPr>
          <a:lstStyle/>
          <a:p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r>
              <a:rPr lang="en-GB" dirty="0"/>
              <a:t>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nonumy</a:t>
            </a:r>
            <a:r>
              <a:rPr lang="en-GB" dirty="0"/>
              <a:t> </a:t>
            </a:r>
            <a:r>
              <a:rPr lang="en-GB" dirty="0" err="1"/>
              <a:t>eirmod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invidunt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</a:t>
            </a:r>
            <a:r>
              <a:rPr lang="en-GB" dirty="0" err="1"/>
              <a:t>dolore</a:t>
            </a:r>
            <a:r>
              <a:rPr lang="en-GB" dirty="0"/>
              <a:t> magna </a:t>
            </a:r>
            <a:r>
              <a:rPr lang="en-GB" dirty="0" err="1"/>
              <a:t>aliquyam</a:t>
            </a:r>
            <a:r>
              <a:rPr lang="en-GB" dirty="0"/>
              <a:t> erat,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voluptua</a:t>
            </a:r>
            <a:r>
              <a:rPr lang="en-GB" dirty="0"/>
              <a:t>. At </a:t>
            </a:r>
            <a:r>
              <a:rPr lang="en-GB" dirty="0" err="1"/>
              <a:t>vero</a:t>
            </a:r>
            <a:r>
              <a:rPr lang="en-GB" dirty="0"/>
              <a:t> </a:t>
            </a:r>
            <a:r>
              <a:rPr lang="en-GB" dirty="0" err="1"/>
              <a:t>eos</a:t>
            </a:r>
            <a:r>
              <a:rPr lang="en-GB" dirty="0"/>
              <a:t> et </a:t>
            </a:r>
            <a:r>
              <a:rPr lang="en-GB" dirty="0" err="1"/>
              <a:t>accusam</a:t>
            </a:r>
            <a:r>
              <a:rPr lang="en-GB" dirty="0"/>
              <a:t> et </a:t>
            </a:r>
            <a:r>
              <a:rPr lang="en-GB" dirty="0" err="1"/>
              <a:t>justo</a:t>
            </a:r>
            <a:r>
              <a:rPr lang="en-GB" dirty="0"/>
              <a:t> </a:t>
            </a:r>
            <a:r>
              <a:rPr lang="en-GB" dirty="0" err="1"/>
              <a:t>duo</a:t>
            </a:r>
            <a:r>
              <a:rPr lang="en-GB" dirty="0"/>
              <a:t> </a:t>
            </a:r>
            <a:r>
              <a:rPr lang="en-GB" dirty="0" err="1"/>
              <a:t>dolores</a:t>
            </a:r>
            <a:r>
              <a:rPr lang="en-GB" dirty="0"/>
              <a:t> et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rebum</a:t>
            </a:r>
            <a:r>
              <a:rPr lang="en-GB" dirty="0"/>
              <a:t>. Stet </a:t>
            </a:r>
            <a:r>
              <a:rPr lang="en-GB" dirty="0" err="1"/>
              <a:t>clita</a:t>
            </a:r>
            <a:r>
              <a:rPr lang="en-GB" dirty="0"/>
              <a:t> </a:t>
            </a:r>
            <a:r>
              <a:rPr lang="en-GB" dirty="0" err="1"/>
              <a:t>kasd</a:t>
            </a:r>
            <a:r>
              <a:rPr lang="en-GB" dirty="0"/>
              <a:t> </a:t>
            </a:r>
            <a:r>
              <a:rPr lang="en-GB" dirty="0" err="1"/>
              <a:t>gubergren</a:t>
            </a:r>
            <a:r>
              <a:rPr lang="en-GB" dirty="0"/>
              <a:t>, no sea </a:t>
            </a:r>
            <a:r>
              <a:rPr lang="en-GB" dirty="0" err="1"/>
              <a:t>takimata</a:t>
            </a:r>
            <a:r>
              <a:rPr lang="en-GB" dirty="0"/>
              <a:t> sanctus </a:t>
            </a:r>
            <a:r>
              <a:rPr lang="en-GB" dirty="0" err="1"/>
              <a:t>est</a:t>
            </a:r>
            <a:r>
              <a:rPr lang="en-GB" dirty="0"/>
              <a:t>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. </a:t>
            </a:r>
          </a:p>
          <a:p>
            <a:endParaRPr lang="en-GB" dirty="0"/>
          </a:p>
          <a:p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r>
              <a:rPr lang="en-GB" dirty="0"/>
              <a:t>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nonumy</a:t>
            </a:r>
            <a:r>
              <a:rPr lang="en-GB" dirty="0"/>
              <a:t> </a:t>
            </a:r>
            <a:r>
              <a:rPr lang="en-GB" dirty="0" err="1"/>
              <a:t>eirmod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invidunt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</a:t>
            </a:r>
            <a:r>
              <a:rPr lang="en-GB" dirty="0" err="1"/>
              <a:t>dolore</a:t>
            </a:r>
            <a:r>
              <a:rPr lang="en-GB" dirty="0"/>
              <a:t> magna </a:t>
            </a:r>
            <a:r>
              <a:rPr lang="en-GB" dirty="0" err="1"/>
              <a:t>aliquyam</a:t>
            </a:r>
            <a:r>
              <a:rPr lang="en-GB" dirty="0"/>
              <a:t> erat,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voluptua</a:t>
            </a:r>
            <a:r>
              <a:rPr lang="en-GB" dirty="0"/>
              <a:t>. At </a:t>
            </a:r>
            <a:r>
              <a:rPr lang="en-GB" dirty="0" err="1"/>
              <a:t>vero</a:t>
            </a:r>
            <a:r>
              <a:rPr lang="en-GB" dirty="0"/>
              <a:t> </a:t>
            </a:r>
            <a:r>
              <a:rPr lang="en-GB" dirty="0" err="1"/>
              <a:t>eos</a:t>
            </a:r>
            <a:r>
              <a:rPr lang="en-GB" dirty="0"/>
              <a:t> et </a:t>
            </a:r>
            <a:r>
              <a:rPr lang="en-GB" dirty="0" err="1"/>
              <a:t>accusam</a:t>
            </a:r>
            <a:r>
              <a:rPr lang="en-GB" dirty="0"/>
              <a:t> et </a:t>
            </a:r>
            <a:r>
              <a:rPr lang="en-GB" dirty="0" err="1"/>
              <a:t>justo</a:t>
            </a:r>
            <a:r>
              <a:rPr lang="en-GB" dirty="0"/>
              <a:t> duo </a:t>
            </a:r>
            <a:r>
              <a:rPr lang="en-GB" dirty="0" err="1"/>
              <a:t>dolores</a:t>
            </a:r>
            <a:r>
              <a:rPr lang="en-GB" dirty="0"/>
              <a:t> et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rebum</a:t>
            </a:r>
            <a:r>
              <a:rPr lang="en-GB" dirty="0"/>
              <a:t>. </a:t>
            </a:r>
          </a:p>
          <a:p>
            <a:endParaRPr lang="en-GB" dirty="0"/>
          </a:p>
          <a:p>
            <a:r>
              <a:rPr lang="en-GB" dirty="0">
                <a:hlinkClick r:id="rId4"/>
              </a:rPr>
              <a:t>Text Link</a:t>
            </a:r>
            <a:endParaRPr lang="en-GB" dirty="0"/>
          </a:p>
          <a:p>
            <a:endParaRPr lang="en-GB" dirty="0"/>
          </a:p>
          <a:p>
            <a:pPr lvl="1"/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endParaRPr lang="en-GB" dirty="0"/>
          </a:p>
          <a:p>
            <a:pPr lvl="2"/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r>
              <a:rPr lang="en-GB" dirty="0"/>
              <a:t>, sed </a:t>
            </a:r>
            <a:r>
              <a:rPr lang="en-GB" dirty="0" err="1"/>
              <a:t>diam</a:t>
            </a:r>
            <a:r>
              <a:rPr lang="en-GB" dirty="0"/>
              <a:t> </a:t>
            </a:r>
          </a:p>
          <a:p>
            <a:pPr lvl="3"/>
            <a:r>
              <a:rPr lang="en-GB" dirty="0"/>
              <a:t>Ut labore et dolore magna </a:t>
            </a:r>
            <a:r>
              <a:rPr lang="en-GB" dirty="0" err="1"/>
              <a:t>aliquyam</a:t>
            </a:r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F1223-F45B-4A48-86A1-8B4AAE68E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/>
          <a:p>
            <a:fld id="{7559FC98-AF75-4A00-A03C-DF9FEBF6BCB9}" type="slidenum">
              <a:rPr lang="en-GB" smtClean="0"/>
              <a:pPr/>
              <a:t>14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155208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A94955B7-D0B6-4C64-8161-26567A677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/>
          <a:lstStyle/>
          <a:p>
            <a:r>
              <a:rPr lang="en-GB" dirty="0"/>
              <a:t>Titel </a:t>
            </a:r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endParaRPr lang="en-GB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DACB379-96F1-442E-8C25-352E307B3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</p:spPr>
        <p:txBody>
          <a:bodyPr/>
          <a:lstStyle/>
          <a:p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r>
              <a:rPr lang="en-GB" dirty="0"/>
              <a:t>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nonumy</a:t>
            </a:r>
            <a:r>
              <a:rPr lang="en-GB" dirty="0"/>
              <a:t> </a:t>
            </a:r>
            <a:r>
              <a:rPr lang="en-GB" dirty="0" err="1"/>
              <a:t>eirmod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invidunt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</a:t>
            </a:r>
            <a:r>
              <a:rPr lang="en-GB" dirty="0" err="1"/>
              <a:t>dolore</a:t>
            </a:r>
            <a:r>
              <a:rPr lang="en-GB" dirty="0"/>
              <a:t> magna </a:t>
            </a:r>
            <a:r>
              <a:rPr lang="en-GB" dirty="0" err="1"/>
              <a:t>aliquyam</a:t>
            </a:r>
            <a:r>
              <a:rPr lang="en-GB" dirty="0"/>
              <a:t> erat,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voluptua</a:t>
            </a:r>
            <a:r>
              <a:rPr lang="en-GB" dirty="0"/>
              <a:t>. At </a:t>
            </a:r>
            <a:r>
              <a:rPr lang="en-GB" dirty="0" err="1"/>
              <a:t>vero</a:t>
            </a:r>
            <a:r>
              <a:rPr lang="en-GB" dirty="0"/>
              <a:t> </a:t>
            </a:r>
            <a:r>
              <a:rPr lang="en-GB" dirty="0" err="1"/>
              <a:t>eos</a:t>
            </a:r>
            <a:r>
              <a:rPr lang="en-GB" dirty="0"/>
              <a:t> et </a:t>
            </a:r>
            <a:r>
              <a:rPr lang="en-GB" dirty="0" err="1"/>
              <a:t>accusam</a:t>
            </a:r>
            <a:r>
              <a:rPr lang="en-GB" dirty="0"/>
              <a:t> et </a:t>
            </a:r>
            <a:r>
              <a:rPr lang="en-GB" dirty="0" err="1"/>
              <a:t>justo</a:t>
            </a:r>
            <a:r>
              <a:rPr lang="en-GB" dirty="0"/>
              <a:t> </a:t>
            </a:r>
            <a:r>
              <a:rPr lang="en-GB" dirty="0" err="1"/>
              <a:t>duo</a:t>
            </a:r>
            <a:r>
              <a:rPr lang="en-GB" dirty="0"/>
              <a:t> </a:t>
            </a:r>
            <a:r>
              <a:rPr lang="en-GB" dirty="0" err="1"/>
              <a:t>dolores</a:t>
            </a:r>
            <a:r>
              <a:rPr lang="en-GB" dirty="0"/>
              <a:t> et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rebum</a:t>
            </a:r>
            <a:r>
              <a:rPr lang="en-GB" dirty="0"/>
              <a:t>. Stet </a:t>
            </a:r>
            <a:r>
              <a:rPr lang="en-GB" dirty="0" err="1"/>
              <a:t>clita</a:t>
            </a:r>
            <a:r>
              <a:rPr lang="en-GB" dirty="0"/>
              <a:t> </a:t>
            </a:r>
            <a:r>
              <a:rPr lang="en-GB" dirty="0" err="1"/>
              <a:t>kasd</a:t>
            </a:r>
            <a:r>
              <a:rPr lang="en-GB" dirty="0"/>
              <a:t> </a:t>
            </a:r>
            <a:r>
              <a:rPr lang="en-GB" dirty="0" err="1"/>
              <a:t>gubergren</a:t>
            </a:r>
            <a:r>
              <a:rPr lang="en-GB" dirty="0"/>
              <a:t>, no sea </a:t>
            </a:r>
            <a:r>
              <a:rPr lang="en-GB" dirty="0" err="1"/>
              <a:t>takimata</a:t>
            </a:r>
            <a:r>
              <a:rPr lang="en-GB" dirty="0"/>
              <a:t> sanctus </a:t>
            </a:r>
            <a:r>
              <a:rPr lang="en-GB" dirty="0" err="1"/>
              <a:t>est</a:t>
            </a:r>
            <a:r>
              <a:rPr lang="en-GB" dirty="0"/>
              <a:t>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. </a:t>
            </a:r>
          </a:p>
          <a:p>
            <a:endParaRPr lang="en-GB" dirty="0"/>
          </a:p>
          <a:p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r>
              <a:rPr lang="en-GB" dirty="0"/>
              <a:t>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nonumy</a:t>
            </a:r>
            <a:r>
              <a:rPr lang="en-GB" dirty="0"/>
              <a:t> </a:t>
            </a:r>
            <a:r>
              <a:rPr lang="en-GB" dirty="0" err="1"/>
              <a:t>eirmod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invidunt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</a:t>
            </a:r>
            <a:r>
              <a:rPr lang="en-GB" dirty="0" err="1"/>
              <a:t>dolore</a:t>
            </a:r>
            <a:r>
              <a:rPr lang="en-GB" dirty="0"/>
              <a:t> magna </a:t>
            </a:r>
            <a:r>
              <a:rPr lang="en-GB" dirty="0" err="1"/>
              <a:t>aliquyam</a:t>
            </a:r>
            <a:r>
              <a:rPr lang="en-GB" dirty="0"/>
              <a:t> erat,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voluptua</a:t>
            </a:r>
            <a:r>
              <a:rPr lang="en-GB" dirty="0"/>
              <a:t>. At </a:t>
            </a:r>
            <a:r>
              <a:rPr lang="en-GB" dirty="0" err="1"/>
              <a:t>vero</a:t>
            </a:r>
            <a:r>
              <a:rPr lang="en-GB" dirty="0"/>
              <a:t> </a:t>
            </a:r>
            <a:r>
              <a:rPr lang="en-GB" dirty="0" err="1"/>
              <a:t>eos</a:t>
            </a:r>
            <a:r>
              <a:rPr lang="en-GB" dirty="0"/>
              <a:t> et </a:t>
            </a:r>
            <a:r>
              <a:rPr lang="en-GB" dirty="0" err="1"/>
              <a:t>accusam</a:t>
            </a:r>
            <a:r>
              <a:rPr lang="en-GB" dirty="0"/>
              <a:t> et </a:t>
            </a:r>
            <a:r>
              <a:rPr lang="en-GB" dirty="0" err="1"/>
              <a:t>justo</a:t>
            </a:r>
            <a:r>
              <a:rPr lang="en-GB" dirty="0"/>
              <a:t> </a:t>
            </a:r>
            <a:r>
              <a:rPr lang="en-GB" dirty="0" err="1"/>
              <a:t>duo</a:t>
            </a:r>
            <a:r>
              <a:rPr lang="en-GB" dirty="0"/>
              <a:t> </a:t>
            </a:r>
            <a:r>
              <a:rPr lang="en-GB" dirty="0" err="1"/>
              <a:t>dolores</a:t>
            </a:r>
            <a:r>
              <a:rPr lang="en-GB" dirty="0"/>
              <a:t> et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rebum</a:t>
            </a:r>
            <a:r>
              <a:rPr lang="en-GB" dirty="0"/>
              <a:t>. Stet </a:t>
            </a:r>
            <a:r>
              <a:rPr lang="en-GB" dirty="0" err="1"/>
              <a:t>clita</a:t>
            </a:r>
            <a:r>
              <a:rPr lang="en-GB" dirty="0"/>
              <a:t> </a:t>
            </a:r>
            <a:r>
              <a:rPr lang="en-GB" dirty="0" err="1"/>
              <a:t>kasd</a:t>
            </a:r>
            <a:r>
              <a:rPr lang="en-GB" dirty="0"/>
              <a:t> </a:t>
            </a:r>
            <a:r>
              <a:rPr lang="en-GB" dirty="0" err="1"/>
              <a:t>gubergren</a:t>
            </a:r>
            <a:r>
              <a:rPr lang="en-GB" dirty="0"/>
              <a:t>, </a:t>
            </a:r>
            <a:r>
              <a:rPr lang="en-GB" dirty="0" err="1"/>
              <a:t>no</a:t>
            </a:r>
            <a:r>
              <a:rPr lang="en-GB" dirty="0"/>
              <a:t> </a:t>
            </a:r>
            <a:r>
              <a:rPr lang="en-GB" dirty="0" err="1"/>
              <a:t>sea</a:t>
            </a:r>
            <a:r>
              <a:rPr lang="en-GB" dirty="0"/>
              <a:t> </a:t>
            </a:r>
            <a:r>
              <a:rPr lang="en-GB" dirty="0" err="1"/>
              <a:t>takimata</a:t>
            </a:r>
            <a:r>
              <a:rPr lang="en-GB" dirty="0"/>
              <a:t> sanctus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r>
              <a:rPr lang="en-GB" dirty="0"/>
              <a:t>.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6870F14-3421-43BB-B10F-9BD917585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2487" y="1276350"/>
            <a:ext cx="4122737" cy="3203575"/>
          </a:xfrm>
        </p:spPr>
        <p:txBody>
          <a:bodyPr/>
          <a:lstStyle/>
          <a:p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r>
              <a:rPr lang="en-GB" dirty="0"/>
              <a:t>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nonumy</a:t>
            </a:r>
            <a:r>
              <a:rPr lang="en-GB" dirty="0"/>
              <a:t> </a:t>
            </a:r>
            <a:r>
              <a:rPr lang="en-GB" dirty="0" err="1"/>
              <a:t>eirmod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invidunt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</a:t>
            </a:r>
            <a:r>
              <a:rPr lang="en-GB" dirty="0" err="1"/>
              <a:t>dolore</a:t>
            </a:r>
            <a:r>
              <a:rPr lang="en-GB" dirty="0"/>
              <a:t> magna </a:t>
            </a:r>
            <a:r>
              <a:rPr lang="en-GB" dirty="0" err="1"/>
              <a:t>aliquyam</a:t>
            </a:r>
            <a:r>
              <a:rPr lang="en-GB" dirty="0"/>
              <a:t> erat,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voluptua</a:t>
            </a:r>
            <a:r>
              <a:rPr lang="en-GB" dirty="0"/>
              <a:t>. At </a:t>
            </a:r>
            <a:r>
              <a:rPr lang="en-GB" dirty="0" err="1"/>
              <a:t>vero</a:t>
            </a:r>
            <a:r>
              <a:rPr lang="en-GB" dirty="0"/>
              <a:t> </a:t>
            </a:r>
            <a:r>
              <a:rPr lang="en-GB" dirty="0" err="1"/>
              <a:t>eos</a:t>
            </a:r>
            <a:r>
              <a:rPr lang="en-GB" dirty="0"/>
              <a:t> et </a:t>
            </a:r>
            <a:r>
              <a:rPr lang="en-GB" dirty="0" err="1"/>
              <a:t>accusam</a:t>
            </a:r>
            <a:r>
              <a:rPr lang="en-GB" dirty="0"/>
              <a:t> et </a:t>
            </a:r>
            <a:r>
              <a:rPr lang="en-GB" dirty="0" err="1"/>
              <a:t>justo</a:t>
            </a:r>
            <a:r>
              <a:rPr lang="en-GB" dirty="0"/>
              <a:t> </a:t>
            </a:r>
            <a:r>
              <a:rPr lang="en-GB" dirty="0" err="1"/>
              <a:t>duo</a:t>
            </a:r>
            <a:r>
              <a:rPr lang="en-GB" dirty="0"/>
              <a:t> </a:t>
            </a:r>
            <a:r>
              <a:rPr lang="en-GB" dirty="0" err="1"/>
              <a:t>dolores</a:t>
            </a:r>
            <a:r>
              <a:rPr lang="en-GB" dirty="0"/>
              <a:t> et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rebum</a:t>
            </a:r>
            <a:r>
              <a:rPr lang="en-GB" dirty="0"/>
              <a:t>. Stet </a:t>
            </a:r>
            <a:r>
              <a:rPr lang="en-GB" dirty="0" err="1"/>
              <a:t>clita</a:t>
            </a:r>
            <a:r>
              <a:rPr lang="en-GB" dirty="0"/>
              <a:t> </a:t>
            </a:r>
            <a:r>
              <a:rPr lang="en-GB" dirty="0" err="1"/>
              <a:t>kasd</a:t>
            </a:r>
            <a:r>
              <a:rPr lang="en-GB" dirty="0"/>
              <a:t> </a:t>
            </a:r>
            <a:r>
              <a:rPr lang="en-GB" dirty="0" err="1"/>
              <a:t>gubergren</a:t>
            </a:r>
            <a:r>
              <a:rPr lang="en-GB" dirty="0"/>
              <a:t>, no sea </a:t>
            </a:r>
            <a:r>
              <a:rPr lang="en-GB" dirty="0" err="1"/>
              <a:t>takimata</a:t>
            </a:r>
            <a:r>
              <a:rPr lang="en-GB" dirty="0"/>
              <a:t> sanctus </a:t>
            </a:r>
            <a:r>
              <a:rPr lang="en-GB" dirty="0" err="1"/>
              <a:t>est</a:t>
            </a:r>
            <a:r>
              <a:rPr lang="en-GB" dirty="0"/>
              <a:t>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. </a:t>
            </a:r>
          </a:p>
          <a:p>
            <a:endParaRPr lang="en-GB" dirty="0"/>
          </a:p>
          <a:p>
            <a:r>
              <a:rPr lang="en-GB" dirty="0">
                <a:hlinkClick r:id="rId4"/>
              </a:rPr>
              <a:t>Text Link</a:t>
            </a:r>
            <a:endParaRPr lang="en-GB" dirty="0"/>
          </a:p>
          <a:p>
            <a:endParaRPr lang="en-GB" dirty="0"/>
          </a:p>
          <a:p>
            <a:pPr lvl="1"/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endParaRPr lang="en-GB" dirty="0"/>
          </a:p>
          <a:p>
            <a:pPr lvl="2"/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r>
              <a:rPr lang="en-GB" dirty="0"/>
              <a:t>, sed </a:t>
            </a:r>
            <a:r>
              <a:rPr lang="en-GB" dirty="0" err="1"/>
              <a:t>diam</a:t>
            </a:r>
            <a:r>
              <a:rPr lang="en-GB" dirty="0"/>
              <a:t> </a:t>
            </a:r>
          </a:p>
          <a:p>
            <a:pPr lvl="2"/>
            <a:r>
              <a:rPr lang="en-GB" dirty="0" err="1"/>
              <a:t>Nonumy</a:t>
            </a:r>
            <a:r>
              <a:rPr lang="en-GB" dirty="0"/>
              <a:t> </a:t>
            </a:r>
            <a:r>
              <a:rPr lang="en-GB" dirty="0" err="1"/>
              <a:t>eirmod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invidunt</a:t>
            </a:r>
            <a:r>
              <a:rPr lang="en-GB" dirty="0"/>
              <a:t> </a:t>
            </a:r>
          </a:p>
          <a:p>
            <a:pPr lvl="3"/>
            <a:r>
              <a:rPr lang="en-GB" dirty="0"/>
              <a:t>Ut labore et dolore magna </a:t>
            </a:r>
            <a:r>
              <a:rPr lang="en-GB" dirty="0" err="1"/>
              <a:t>aliquyam</a:t>
            </a:r>
            <a:r>
              <a:rPr lang="en-GB" dirty="0"/>
              <a:t> </a:t>
            </a:r>
          </a:p>
          <a:p>
            <a:pPr lvl="3"/>
            <a:r>
              <a:rPr lang="en-GB" dirty="0"/>
              <a:t>Erat,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voluptua</a:t>
            </a:r>
            <a:r>
              <a:rPr lang="en-GB" dirty="0"/>
              <a:t>. At </a:t>
            </a:r>
            <a:r>
              <a:rPr lang="en-GB" dirty="0" err="1"/>
              <a:t>vero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E2F57-BD6D-4D3A-B74B-6093A2C610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71600" y="4767263"/>
            <a:ext cx="216000" cy="273844"/>
          </a:xfrm>
        </p:spPr>
        <p:txBody>
          <a:bodyPr/>
          <a:lstStyle/>
          <a:p>
            <a:fld id="{7559FC98-AF75-4A00-A03C-DF9FEBF6BCB9}" type="slidenum">
              <a:rPr lang="en-GB" smtClean="0"/>
              <a:pPr/>
              <a:t>15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698698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9789A-4335-4577-AF25-1CB52F39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/>
          <a:lstStyle/>
          <a:p>
            <a:r>
              <a:rPr lang="en-GB" dirty="0"/>
              <a:t>Titel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4BAEE-443E-4E94-9C99-4F5E63F581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</p:spPr>
        <p:txBody>
          <a:bodyPr/>
          <a:lstStyle/>
          <a:p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r>
              <a:rPr lang="en-GB" dirty="0"/>
              <a:t>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nonumy</a:t>
            </a:r>
            <a:r>
              <a:rPr lang="en-GB" dirty="0"/>
              <a:t> </a:t>
            </a:r>
            <a:r>
              <a:rPr lang="en-GB" dirty="0" err="1"/>
              <a:t>eirmod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invidunt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</a:t>
            </a:r>
            <a:r>
              <a:rPr lang="en-GB" dirty="0" err="1"/>
              <a:t>dolore</a:t>
            </a:r>
            <a:r>
              <a:rPr lang="en-GB" dirty="0"/>
              <a:t> magna </a:t>
            </a:r>
            <a:r>
              <a:rPr lang="en-GB" dirty="0" err="1"/>
              <a:t>aliquyam</a:t>
            </a:r>
            <a:r>
              <a:rPr lang="en-GB" dirty="0"/>
              <a:t> erat,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voluptua</a:t>
            </a:r>
            <a:r>
              <a:rPr lang="en-GB" dirty="0"/>
              <a:t>. At </a:t>
            </a:r>
            <a:r>
              <a:rPr lang="en-GB" dirty="0" err="1"/>
              <a:t>vero</a:t>
            </a:r>
            <a:r>
              <a:rPr lang="en-GB" dirty="0"/>
              <a:t> </a:t>
            </a:r>
            <a:r>
              <a:rPr lang="en-GB" dirty="0" err="1"/>
              <a:t>eos</a:t>
            </a:r>
            <a:r>
              <a:rPr lang="en-GB" dirty="0"/>
              <a:t> et </a:t>
            </a:r>
            <a:r>
              <a:rPr lang="en-GB" dirty="0" err="1"/>
              <a:t>accusam</a:t>
            </a:r>
            <a:r>
              <a:rPr lang="en-GB" dirty="0"/>
              <a:t> et </a:t>
            </a:r>
            <a:r>
              <a:rPr lang="en-GB" dirty="0" err="1"/>
              <a:t>justo</a:t>
            </a:r>
            <a:r>
              <a:rPr lang="en-GB" dirty="0"/>
              <a:t> </a:t>
            </a:r>
            <a:r>
              <a:rPr lang="en-GB" dirty="0" err="1"/>
              <a:t>duo</a:t>
            </a:r>
            <a:r>
              <a:rPr lang="en-GB" dirty="0"/>
              <a:t> </a:t>
            </a:r>
            <a:r>
              <a:rPr lang="en-GB" dirty="0" err="1"/>
              <a:t>dolores</a:t>
            </a:r>
            <a:r>
              <a:rPr lang="en-GB" dirty="0"/>
              <a:t> et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rebum</a:t>
            </a:r>
            <a:r>
              <a:rPr lang="en-GB" dirty="0"/>
              <a:t>. Stet </a:t>
            </a:r>
            <a:r>
              <a:rPr lang="en-GB" dirty="0" err="1"/>
              <a:t>clita</a:t>
            </a:r>
            <a:r>
              <a:rPr lang="en-GB" dirty="0"/>
              <a:t> </a:t>
            </a:r>
            <a:r>
              <a:rPr lang="en-GB" dirty="0" err="1"/>
              <a:t>kasd</a:t>
            </a:r>
            <a:r>
              <a:rPr lang="en-GB" dirty="0"/>
              <a:t> </a:t>
            </a:r>
            <a:r>
              <a:rPr lang="en-GB" dirty="0" err="1"/>
              <a:t>gubergren</a:t>
            </a:r>
            <a:r>
              <a:rPr lang="en-GB" dirty="0"/>
              <a:t>, </a:t>
            </a:r>
            <a:r>
              <a:rPr lang="en-GB" dirty="0" err="1"/>
              <a:t>no</a:t>
            </a:r>
            <a:r>
              <a:rPr lang="en-GB" dirty="0"/>
              <a:t> </a:t>
            </a:r>
            <a:r>
              <a:rPr lang="en-GB" dirty="0" err="1"/>
              <a:t>sea</a:t>
            </a:r>
            <a:r>
              <a:rPr lang="en-GB" dirty="0"/>
              <a:t> </a:t>
            </a:r>
            <a:r>
              <a:rPr lang="en-GB" dirty="0" err="1"/>
              <a:t>takimata</a:t>
            </a:r>
            <a:r>
              <a:rPr lang="en-GB" dirty="0"/>
              <a:t> sanctus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. </a:t>
            </a:r>
            <a:endParaRPr lang="en-GB"/>
          </a:p>
          <a:p>
            <a:endParaRPr lang="en-GB" dirty="0"/>
          </a:p>
          <a:p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r>
              <a:rPr lang="en-GB" dirty="0"/>
              <a:t>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nonumy</a:t>
            </a:r>
            <a:r>
              <a:rPr lang="en-GB" dirty="0"/>
              <a:t> </a:t>
            </a:r>
            <a:r>
              <a:rPr lang="en-GB" dirty="0" err="1"/>
              <a:t>eirmod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invidunt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</a:t>
            </a:r>
            <a:r>
              <a:rPr lang="en-GB" dirty="0" err="1"/>
              <a:t>dolore</a:t>
            </a:r>
            <a:r>
              <a:rPr lang="en-GB" dirty="0"/>
              <a:t> magna </a:t>
            </a:r>
            <a:r>
              <a:rPr lang="en-GB" dirty="0" err="1"/>
              <a:t>aliquyam</a:t>
            </a:r>
            <a:r>
              <a:rPr lang="en-GB" dirty="0"/>
              <a:t> erat,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voluptua</a:t>
            </a:r>
            <a:r>
              <a:rPr lang="en-GB" dirty="0"/>
              <a:t>. At </a:t>
            </a:r>
            <a:r>
              <a:rPr lang="en-GB" dirty="0" err="1"/>
              <a:t>vero</a:t>
            </a:r>
            <a:r>
              <a:rPr lang="en-GB" dirty="0"/>
              <a:t> </a:t>
            </a:r>
            <a:r>
              <a:rPr lang="en-GB" dirty="0" err="1"/>
              <a:t>eos</a:t>
            </a:r>
            <a:r>
              <a:rPr lang="en-GB" dirty="0"/>
              <a:t> et </a:t>
            </a:r>
            <a:r>
              <a:rPr lang="en-GB" dirty="0" err="1"/>
              <a:t>accusam</a:t>
            </a:r>
            <a:r>
              <a:rPr lang="en-GB" dirty="0"/>
              <a:t> et </a:t>
            </a:r>
            <a:r>
              <a:rPr lang="en-GB" dirty="0" err="1"/>
              <a:t>justo</a:t>
            </a:r>
            <a:r>
              <a:rPr lang="en-GB" dirty="0"/>
              <a:t> </a:t>
            </a:r>
            <a:r>
              <a:rPr lang="en-GB" dirty="0" err="1"/>
              <a:t>duo</a:t>
            </a:r>
            <a:r>
              <a:rPr lang="en-GB" dirty="0"/>
              <a:t> </a:t>
            </a:r>
            <a:r>
              <a:rPr lang="en-GB" dirty="0" err="1"/>
              <a:t>dolores</a:t>
            </a:r>
            <a:r>
              <a:rPr lang="en-GB" dirty="0"/>
              <a:t> et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rebum</a:t>
            </a:r>
            <a:r>
              <a:rPr lang="en-GB" dirty="0"/>
              <a:t>. Stet </a:t>
            </a:r>
            <a:r>
              <a:rPr lang="en-GB" dirty="0" err="1"/>
              <a:t>clita</a:t>
            </a:r>
            <a:r>
              <a:rPr lang="en-GB" dirty="0"/>
              <a:t> </a:t>
            </a:r>
            <a:r>
              <a:rPr lang="en-GB" dirty="0" err="1"/>
              <a:t>kasd</a:t>
            </a:r>
            <a:r>
              <a:rPr lang="en-GB" dirty="0"/>
              <a:t> </a:t>
            </a:r>
            <a:r>
              <a:rPr lang="en-GB" dirty="0" err="1"/>
              <a:t>gubergren</a:t>
            </a:r>
            <a:r>
              <a:rPr lang="en-GB" dirty="0"/>
              <a:t>, </a:t>
            </a:r>
            <a:r>
              <a:rPr lang="en-GB" dirty="0" err="1"/>
              <a:t>no</a:t>
            </a:r>
            <a:r>
              <a:rPr lang="en-GB" dirty="0"/>
              <a:t> </a:t>
            </a:r>
            <a:r>
              <a:rPr lang="en-GB" dirty="0" err="1"/>
              <a:t>sea</a:t>
            </a:r>
            <a:r>
              <a:rPr lang="en-GB" dirty="0"/>
              <a:t> </a:t>
            </a:r>
            <a:r>
              <a:rPr lang="en-GB" dirty="0" err="1"/>
              <a:t>takimata</a:t>
            </a:r>
            <a:r>
              <a:rPr lang="en-GB" dirty="0"/>
              <a:t> sanctus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. </a:t>
            </a:r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r>
              <a:rPr lang="en-GB" dirty="0"/>
              <a:t>.</a:t>
            </a:r>
            <a:endParaRPr lang="en-GB"/>
          </a:p>
          <a:p>
            <a:endParaRPr lang="en-GB" dirty="0"/>
          </a:p>
        </p:txBody>
      </p:sp>
      <p:pic>
        <p:nvPicPr>
          <p:cNvPr id="10" name="Content Placeholder 9" descr="A picture containing people, different, skiing&#10;&#10;Description automatically generated">
            <a:extLst>
              <a:ext uri="{FF2B5EF4-FFF2-40B4-BE49-F238E27FC236}">
                <a16:creationId xmlns:a16="http://schemas.microsoft.com/office/drawing/2014/main" id="{18FE21C0-BD54-4D04-A222-8578C912B9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" r="12289"/>
          <a:stretch/>
        </p:blipFill>
        <p:spPr>
          <a:xfrm>
            <a:off x="4662488" y="1276350"/>
            <a:ext cx="4122737" cy="3203575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E9C835-DEBB-4DEF-B263-C46844D74A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71600" y="4767263"/>
            <a:ext cx="216000" cy="273844"/>
          </a:xfrm>
        </p:spPr>
        <p:txBody>
          <a:bodyPr/>
          <a:lstStyle/>
          <a:p>
            <a:fld id="{7559FC98-AF75-4A00-A03C-DF9FEBF6BCB9}" type="slidenum">
              <a:rPr lang="en-GB" smtClean="0"/>
              <a:pPr/>
              <a:t>16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668480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2D25C-9DF3-48CA-BDE8-690D1AFA8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Titel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55E6B-31A0-49E8-A458-4A50B7A4D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17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10454B-EBAC-43A1-85FA-B4ED76E850D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8774" y="735013"/>
            <a:ext cx="8426451" cy="396081"/>
          </a:xfrm>
        </p:spPr>
        <p:txBody>
          <a:bodyPr/>
          <a:lstStyle/>
          <a:p>
            <a:r>
              <a:rPr lang="en-GB" dirty="0" err="1"/>
              <a:t>Subtitel</a:t>
            </a:r>
            <a:endParaRPr lang="en-GB" dirty="0"/>
          </a:p>
        </p:txBody>
      </p:sp>
      <p:pic>
        <p:nvPicPr>
          <p:cNvPr id="10" name="Picture Placeholder 9" descr="A picture containing people, different, skiing&#10;&#10;Description automatically generated">
            <a:extLst>
              <a:ext uri="{FF2B5EF4-FFF2-40B4-BE49-F238E27FC236}">
                <a16:creationId xmlns:a16="http://schemas.microsoft.com/office/drawing/2014/main" id="{6A6392B6-A8CE-40C1-B199-04A79C5C01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" r="2240"/>
          <a:stretch>
            <a:fillRect/>
          </a:stretch>
        </p:blipFill>
        <p:spPr/>
      </p:pic>
      <p:pic>
        <p:nvPicPr>
          <p:cNvPr id="12" name="Picture Placeholder 11" descr="A picture containing skating, building, ramp, board&#10;&#10;Description automatically generated">
            <a:extLst>
              <a:ext uri="{FF2B5EF4-FFF2-40B4-BE49-F238E27FC236}">
                <a16:creationId xmlns:a16="http://schemas.microsoft.com/office/drawing/2014/main" id="{05D77C99-B7C3-4492-94C6-960721A477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" r="2240"/>
          <a:stretch>
            <a:fillRect/>
          </a:stretch>
        </p:blipFill>
        <p:spPr/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918248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A0D8A-F497-4C74-8D88-8E7028496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18</a:t>
            </a:fld>
            <a:endParaRPr lang="en-GB"/>
          </a:p>
        </p:txBody>
      </p:sp>
      <p:pic>
        <p:nvPicPr>
          <p:cNvPr id="10" name="Picture Placeholder 9" descr="A picture containing people, different, skiing&#10;&#10;Description automatically generated">
            <a:extLst>
              <a:ext uri="{FF2B5EF4-FFF2-40B4-BE49-F238E27FC236}">
                <a16:creationId xmlns:a16="http://schemas.microsoft.com/office/drawing/2014/main" id="{D45EDECB-9D8D-4472-B21A-262A10EE82E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6" r="10786"/>
          <a:stretch>
            <a:fillRect/>
          </a:stretch>
        </p:blipFill>
        <p:spPr/>
      </p:pic>
      <p:pic>
        <p:nvPicPr>
          <p:cNvPr id="12" name="Picture Placeholder 11" descr="A picture containing skating, building, ramp, board&#10;&#10;Description automatically generated">
            <a:extLst>
              <a:ext uri="{FF2B5EF4-FFF2-40B4-BE49-F238E27FC236}">
                <a16:creationId xmlns:a16="http://schemas.microsoft.com/office/drawing/2014/main" id="{2E927A0D-58A4-4792-8C6E-1BAE692900F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6" r="10786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E61241-EC6F-4274-AA42-BB752B8C1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r>
              <a:rPr lang="en-GB" dirty="0"/>
              <a:t>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nonumy</a:t>
            </a:r>
            <a:r>
              <a:rPr lang="en-GB" dirty="0"/>
              <a:t> </a:t>
            </a:r>
            <a:r>
              <a:rPr lang="en-GB" dirty="0" err="1"/>
              <a:t>eirmod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invidunt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D1D275-020B-47BF-A18E-977EF48352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r>
              <a:rPr lang="en-GB" dirty="0"/>
              <a:t>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nonumy</a:t>
            </a:r>
            <a:r>
              <a:rPr lang="en-GB" dirty="0"/>
              <a:t> </a:t>
            </a:r>
            <a:r>
              <a:rPr lang="en-GB" dirty="0" err="1"/>
              <a:t>eirmod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invidunt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111621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3147A-9398-4A79-99DE-EC07040F0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Titel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772C81-664A-4257-A2FC-EEF515238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19</a:t>
            </a:fld>
            <a:endParaRPr lang="en-GB"/>
          </a:p>
        </p:txBody>
      </p:sp>
      <p:pic>
        <p:nvPicPr>
          <p:cNvPr id="11" name="Content Placeholder 10" descr="A picture containing people, different, skiing&#10;&#10;Description automatically generated">
            <a:extLst>
              <a:ext uri="{FF2B5EF4-FFF2-40B4-BE49-F238E27FC236}">
                <a16:creationId xmlns:a16="http://schemas.microsoft.com/office/drawing/2014/main" id="{F28BD3EC-1599-43A9-B1A0-4910E1FAD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3" b="33361"/>
          <a:stretch/>
        </p:blipFill>
        <p:spPr>
          <a:xfrm>
            <a:off x="358773" y="1276350"/>
            <a:ext cx="8426451" cy="3203575"/>
          </a:xfr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06405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8864D-3531-62CD-2AE1-D6F229E1F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006A055-E1B6-DB1D-113C-E95091E22D5D}"/>
              </a:ext>
            </a:extLst>
          </p:cNvPr>
          <p:cNvSpPr/>
          <p:nvPr/>
        </p:nvSpPr>
        <p:spPr>
          <a:xfrm>
            <a:off x="358775" y="736350"/>
            <a:ext cx="2159996" cy="540000"/>
          </a:xfrm>
          <a:prstGeom prst="rect">
            <a:avLst/>
          </a:prstGeom>
          <a:solidFill>
            <a:srgbClr val="EB6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Healthy and vulnerable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20CE96-C5DD-8E77-9A06-A0128E707924}"/>
              </a:ext>
            </a:extLst>
          </p:cNvPr>
          <p:cNvSpPr/>
          <p:nvPr/>
        </p:nvSpPr>
        <p:spPr>
          <a:xfrm>
            <a:off x="6625238" y="736350"/>
            <a:ext cx="2159987" cy="540000"/>
          </a:xfrm>
          <a:prstGeom prst="rect">
            <a:avLst/>
          </a:prstGeom>
          <a:solidFill>
            <a:srgbClr val="EB6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Infected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D699178-66D9-F61A-A58F-EDC518E1CEAA}"/>
              </a:ext>
            </a:extLst>
          </p:cNvPr>
          <p:cNvSpPr/>
          <p:nvPr/>
        </p:nvSpPr>
        <p:spPr>
          <a:xfrm>
            <a:off x="6625238" y="3939925"/>
            <a:ext cx="2159987" cy="540000"/>
          </a:xfrm>
          <a:prstGeom prst="rect">
            <a:avLst/>
          </a:prstGeom>
          <a:solidFill>
            <a:srgbClr val="EB6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Sick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9F655DA4-F331-6B72-A6E5-F80181482614}"/>
              </a:ext>
            </a:extLst>
          </p:cNvPr>
          <p:cNvCxnSpPr>
            <a:stCxn id="22" idx="3"/>
            <a:endCxn id="22" idx="2"/>
          </p:cNvCxnSpPr>
          <p:nvPr/>
        </p:nvCxnSpPr>
        <p:spPr>
          <a:xfrm flipH="1">
            <a:off x="1438773" y="1006350"/>
            <a:ext cx="1079998" cy="270000"/>
          </a:xfrm>
          <a:prstGeom prst="curvedConnector4">
            <a:avLst>
              <a:gd name="adj1" fmla="val -21167"/>
              <a:gd name="adj2" fmla="val 18466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58B6E4-B270-7991-95BD-775669C3C42E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>
            <a:off x="2518771" y="1006350"/>
            <a:ext cx="41064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CABDD8-F6B5-DB0B-7859-5376636FB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>
            <a:off x="7705232" y="1276350"/>
            <a:ext cx="0" cy="26635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B297ECD-9A9A-445D-4ACF-D2A85BA0B5CA}"/>
              </a:ext>
            </a:extLst>
          </p:cNvPr>
          <p:cNvCxnSpPr>
            <a:cxnSpLocks/>
            <a:stCxn id="47" idx="1"/>
            <a:endCxn id="47" idx="0"/>
          </p:cNvCxnSpPr>
          <p:nvPr/>
        </p:nvCxnSpPr>
        <p:spPr>
          <a:xfrm rot="10800000" flipH="1">
            <a:off x="6625238" y="3939925"/>
            <a:ext cx="1079994" cy="270000"/>
          </a:xfrm>
          <a:prstGeom prst="curvedConnector4">
            <a:avLst>
              <a:gd name="adj1" fmla="val -21167"/>
              <a:gd name="adj2" fmla="val 18466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810E879-F3E6-6201-010F-4E6AB9594C56}"/>
              </a:ext>
            </a:extLst>
          </p:cNvPr>
          <p:cNvCxnSpPr>
            <a:cxnSpLocks/>
            <a:stCxn id="32" idx="0"/>
            <a:endCxn id="22" idx="2"/>
          </p:cNvCxnSpPr>
          <p:nvPr/>
        </p:nvCxnSpPr>
        <p:spPr>
          <a:xfrm flipV="1">
            <a:off x="1438773" y="1276350"/>
            <a:ext cx="0" cy="26635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DCCE941-3C9B-55EE-E8D3-25D4645F4B94}"/>
              </a:ext>
            </a:extLst>
          </p:cNvPr>
          <p:cNvSpPr/>
          <p:nvPr/>
        </p:nvSpPr>
        <p:spPr>
          <a:xfrm>
            <a:off x="358775" y="3939925"/>
            <a:ext cx="2159996" cy="540000"/>
          </a:xfrm>
          <a:prstGeom prst="rect">
            <a:avLst/>
          </a:prstGeom>
          <a:solidFill>
            <a:srgbClr val="EB6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Healthy and immune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4039EF66-8B4B-8AC5-9C0E-E45B297AC3AD}"/>
              </a:ext>
            </a:extLst>
          </p:cNvPr>
          <p:cNvCxnSpPr>
            <a:cxnSpLocks/>
            <a:stCxn id="32" idx="0"/>
            <a:endCxn id="32" idx="3"/>
          </p:cNvCxnSpPr>
          <p:nvPr/>
        </p:nvCxnSpPr>
        <p:spPr>
          <a:xfrm rot="16200000" flipH="1">
            <a:off x="1843772" y="3534926"/>
            <a:ext cx="270000" cy="1079998"/>
          </a:xfrm>
          <a:prstGeom prst="curvedConnector4">
            <a:avLst>
              <a:gd name="adj1" fmla="val -84667"/>
              <a:gd name="adj2" fmla="val 12116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633F4CA-6E9D-7353-F08A-F20E5C724B76}"/>
              </a:ext>
            </a:extLst>
          </p:cNvPr>
          <p:cNvCxnSpPr>
            <a:cxnSpLocks/>
            <a:stCxn id="47" idx="1"/>
            <a:endCxn id="32" idx="3"/>
          </p:cNvCxnSpPr>
          <p:nvPr/>
        </p:nvCxnSpPr>
        <p:spPr>
          <a:xfrm flipH="1">
            <a:off x="2518771" y="4209925"/>
            <a:ext cx="41064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8AB0D0F-B34E-88EF-D6F8-85ADCD97165B}"/>
              </a:ext>
            </a:extLst>
          </p:cNvPr>
          <p:cNvSpPr txBox="1"/>
          <p:nvPr/>
        </p:nvSpPr>
        <p:spPr>
          <a:xfrm>
            <a:off x="2952000" y="3966892"/>
            <a:ext cx="3240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/>
              <a:t>Effective recovery days &gt;= Recovery days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83F5BBE-3CEE-860A-30BB-EE212C6CFE61}"/>
              </a:ext>
            </a:extLst>
          </p:cNvPr>
          <p:cNvSpPr txBox="1"/>
          <p:nvPr/>
        </p:nvSpPr>
        <p:spPr>
          <a:xfrm>
            <a:off x="1438767" y="2485026"/>
            <a:ext cx="2160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/>
              <a:t>Days since sickness &gt;= Immunity days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D09F7CB-2040-271B-DC8E-6C5C48FF504A}"/>
              </a:ext>
            </a:extLst>
          </p:cNvPr>
          <p:cNvSpPr txBox="1"/>
          <p:nvPr/>
        </p:nvSpPr>
        <p:spPr>
          <a:xfrm>
            <a:off x="7705225" y="2485026"/>
            <a:ext cx="720000" cy="2448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/>
              <a:t>Next day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3857926-5F58-F680-82A0-4F1A28D0BE38}"/>
              </a:ext>
            </a:extLst>
          </p:cNvPr>
          <p:cNvSpPr txBox="1"/>
          <p:nvPr/>
        </p:nvSpPr>
        <p:spPr>
          <a:xfrm>
            <a:off x="2952000" y="760129"/>
            <a:ext cx="3240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/>
              <a:t>At or after work</a:t>
            </a:r>
          </a:p>
        </p:txBody>
      </p:sp>
    </p:spTree>
    <p:extLst>
      <p:ext uri="{BB962C8B-B14F-4D97-AF65-F5344CB8AC3E}">
        <p14:creationId xmlns:p14="http://schemas.microsoft.com/office/powerpoint/2010/main" val="3154030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icture containing people, different, skiing&#10;&#10;Description automatically generated">
            <a:extLst>
              <a:ext uri="{FF2B5EF4-FFF2-40B4-BE49-F238E27FC236}">
                <a16:creationId xmlns:a16="http://schemas.microsoft.com/office/drawing/2014/main" id="{A179EB14-A7F6-4EA7-9C0D-CA1A450DC9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8" b="7828"/>
          <a:stretch>
            <a:fillRect/>
          </a:stretch>
        </p:blipFill>
        <p:spPr/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700316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F17B1C1-9F54-46FF-8A67-CA2E61D2B8F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8" b="782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5E095E-3C0D-445C-A239-768CC5D46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01" y="376238"/>
            <a:ext cx="7237224" cy="2496171"/>
          </a:xfrm>
        </p:spPr>
        <p:txBody>
          <a:bodyPr/>
          <a:lstStyle/>
          <a:p>
            <a:r>
              <a:rPr lang="en-GB" dirty="0" err="1"/>
              <a:t>Kapiteltrenner</a:t>
            </a:r>
            <a:r>
              <a:rPr lang="en-GB" dirty="0"/>
              <a:t> für</a:t>
            </a:r>
            <a:br>
              <a:rPr lang="de-CH" dirty="0"/>
            </a:br>
            <a:r>
              <a:rPr lang="en-GB" dirty="0"/>
              <a:t>Kapitel 2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C20A8-6CED-481F-AD1A-E69802461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Kapiteltrenner</a:t>
            </a:r>
            <a:r>
              <a:rPr lang="en-GB" dirty="0"/>
              <a:t> mit Bild</a:t>
            </a:r>
            <a:endParaRPr lang="en-GB"/>
          </a:p>
          <a:p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089650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86AC-0084-4DC8-B430-5914B8A3B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Tabellentitle </a:t>
            </a:r>
            <a:r>
              <a:rPr lang="en-GB" dirty="0" err="1"/>
              <a:t>Lorem</a:t>
            </a:r>
            <a:r>
              <a:rPr lang="en-GB" dirty="0"/>
              <a:t> Ipsum</a:t>
            </a:r>
            <a:endParaRPr lang="en-GB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8821795-9FF6-4681-89E7-A34A0FBE3D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470993"/>
              </p:ext>
            </p:extLst>
          </p:nvPr>
        </p:nvGraphicFramePr>
        <p:xfrm>
          <a:off x="358775" y="1276350"/>
          <a:ext cx="8426450" cy="2225040"/>
        </p:xfrm>
        <a:graphic>
          <a:graphicData uri="http://schemas.openxmlformats.org/drawingml/2006/table">
            <a:tbl>
              <a:tblPr firstRow="1" firstCol="1" lastRow="1" bandRow="1">
                <a:tableStyleId>{0E3FDE45-AF77-4B5C-9715-49D594BDF05E}</a:tableStyleId>
              </a:tblPr>
              <a:tblGrid>
                <a:gridCol w="1685290">
                  <a:extLst>
                    <a:ext uri="{9D8B030D-6E8A-4147-A177-3AD203B41FA5}">
                      <a16:colId xmlns:a16="http://schemas.microsoft.com/office/drawing/2014/main" val="1269366838"/>
                    </a:ext>
                  </a:extLst>
                </a:gridCol>
                <a:gridCol w="1685290">
                  <a:extLst>
                    <a:ext uri="{9D8B030D-6E8A-4147-A177-3AD203B41FA5}">
                      <a16:colId xmlns:a16="http://schemas.microsoft.com/office/drawing/2014/main" val="2863548256"/>
                    </a:ext>
                  </a:extLst>
                </a:gridCol>
                <a:gridCol w="1685290">
                  <a:extLst>
                    <a:ext uri="{9D8B030D-6E8A-4147-A177-3AD203B41FA5}">
                      <a16:colId xmlns:a16="http://schemas.microsoft.com/office/drawing/2014/main" val="1270807168"/>
                    </a:ext>
                  </a:extLst>
                </a:gridCol>
                <a:gridCol w="1685290">
                  <a:extLst>
                    <a:ext uri="{9D8B030D-6E8A-4147-A177-3AD203B41FA5}">
                      <a16:colId xmlns:a16="http://schemas.microsoft.com/office/drawing/2014/main" val="1265819246"/>
                    </a:ext>
                  </a:extLst>
                </a:gridCol>
                <a:gridCol w="1685290">
                  <a:extLst>
                    <a:ext uri="{9D8B030D-6E8A-4147-A177-3AD203B41FA5}">
                      <a16:colId xmlns:a16="http://schemas.microsoft.com/office/drawing/2014/main" val="2288403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2018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2019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2020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2021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783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Rubrik 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10’000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11’000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12’000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13’000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447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Rubrik 2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800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800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800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800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12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Rubrik 3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1’000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2’000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3’000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4’000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Rubrik 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3’333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4’444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5’555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6’666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454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Rubrik 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15’133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18’144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21’355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24’466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55443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26073-96A6-43AA-B331-67158FD2A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22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561977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5C1EC-A626-4F8C-852B-0E4C22E70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CAC41A5F-27A4-4729-ACDA-2040AD0B98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7155403"/>
              </p:ext>
            </p:extLst>
          </p:nvPr>
        </p:nvGraphicFramePr>
        <p:xfrm>
          <a:off x="358775" y="1276349"/>
          <a:ext cx="8426450" cy="3203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8848F-86A0-4395-89B2-3529475B5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23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214864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9EE53-D040-4DDF-BAB5-1C4452286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BA1418F1-0728-42EB-B965-D6126F48971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96974507"/>
              </p:ext>
            </p:extLst>
          </p:nvPr>
        </p:nvGraphicFramePr>
        <p:xfrm>
          <a:off x="358775" y="1276349"/>
          <a:ext cx="4122738" cy="3203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7D5E2233-A4CA-4534-92B1-90C110CBC2A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2598809"/>
              </p:ext>
            </p:extLst>
          </p:nvPr>
        </p:nvGraphicFramePr>
        <p:xfrm>
          <a:off x="4662488" y="1276349"/>
          <a:ext cx="4122737" cy="3203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8A6948-0897-4318-92E8-D253A10AEF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24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078006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A1FB1-FB0D-4D2C-8996-09D26643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Fragen?</a:t>
            </a:r>
            <a:br>
              <a:rPr lang="da-DK" dirty="0"/>
            </a:br>
            <a:r>
              <a:rPr lang="en-GB" dirty="0"/>
              <a:t>Feedback?</a:t>
            </a:r>
            <a:br>
              <a:rPr lang="da-DK" dirty="0"/>
            </a:br>
            <a:r>
              <a:rPr lang="en-GB" dirty="0"/>
              <a:t>Anregungen?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027469E7-BC1E-4EE7-9CE2-EF2A4ACB4E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183277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632E5-3465-4C52-9536-FDC6BD8B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Icons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00BA5-8516-4630-8D00-B1991AE99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26</a:t>
            </a:fld>
            <a:endParaRPr lang="en-GB"/>
          </a:p>
        </p:txBody>
      </p:sp>
      <p:pic>
        <p:nvPicPr>
          <p:cNvPr id="125" name="Graphic 124">
            <a:extLst>
              <a:ext uri="{FF2B5EF4-FFF2-40B4-BE49-F238E27FC236}">
                <a16:creationId xmlns:a16="http://schemas.microsoft.com/office/drawing/2014/main" id="{0E861356-5E00-4A9F-8139-6FC624416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974" y="994807"/>
            <a:ext cx="457200" cy="4572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A257424E-DD48-4988-9C04-9CED115B5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611" y="994807"/>
            <a:ext cx="457200" cy="457200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D488D462-F3FB-43E3-BF34-E7A071FB6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3248" y="994807"/>
            <a:ext cx="457200" cy="45720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7736BC19-6737-4175-80EA-6C413250DD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8885" y="994806"/>
            <a:ext cx="457201" cy="457201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9FD08D20-3B31-4C59-9C4F-4D07CC2E3A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54523" y="994807"/>
            <a:ext cx="457200" cy="457200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DB6CB0A4-2A89-4B26-B35E-37AB5B93A4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80161" y="994807"/>
            <a:ext cx="457200" cy="457200"/>
          </a:xfrm>
          <a:prstGeom prst="rect">
            <a:avLst/>
          </a:prstGeom>
        </p:spPr>
      </p:pic>
      <p:pic>
        <p:nvPicPr>
          <p:cNvPr id="137" name="Graphic 136">
            <a:extLst>
              <a:ext uri="{FF2B5EF4-FFF2-40B4-BE49-F238E27FC236}">
                <a16:creationId xmlns:a16="http://schemas.microsoft.com/office/drawing/2014/main" id="{715C2536-1AF4-4248-984B-4581BC1B667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05798" y="994807"/>
            <a:ext cx="457200" cy="457200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0AABD82F-E81D-49B2-8B97-FA8C1720F3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431435" y="994807"/>
            <a:ext cx="457200" cy="457200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15EE42A0-9CDA-4A2F-B9AD-87258832C61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157072" y="994807"/>
            <a:ext cx="457200" cy="457200"/>
          </a:xfrm>
          <a:prstGeom prst="rect">
            <a:avLst/>
          </a:prstGeom>
        </p:spPr>
      </p:pic>
      <p:pic>
        <p:nvPicPr>
          <p:cNvPr id="143" name="Graphic 142">
            <a:extLst>
              <a:ext uri="{FF2B5EF4-FFF2-40B4-BE49-F238E27FC236}">
                <a16:creationId xmlns:a16="http://schemas.microsoft.com/office/drawing/2014/main" id="{458448A4-27C2-409C-8B2F-BAC6BCA3E9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82709" y="994807"/>
            <a:ext cx="457200" cy="457200"/>
          </a:xfrm>
          <a:prstGeom prst="rect">
            <a:avLst/>
          </a:prstGeom>
        </p:spPr>
      </p:pic>
      <p:pic>
        <p:nvPicPr>
          <p:cNvPr id="145" name="Graphic 144">
            <a:extLst>
              <a:ext uri="{FF2B5EF4-FFF2-40B4-BE49-F238E27FC236}">
                <a16:creationId xmlns:a16="http://schemas.microsoft.com/office/drawing/2014/main" id="{A65DAEFA-EF79-40B7-9DD9-23B3DC52372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08346" y="994807"/>
            <a:ext cx="457200" cy="457200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A1051164-7915-4A0D-BB56-6617E2F3DE0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333983" y="998266"/>
            <a:ext cx="453741" cy="453741"/>
          </a:xfrm>
          <a:prstGeom prst="rect">
            <a:avLst/>
          </a:prstGeom>
        </p:spPr>
      </p:pic>
      <p:pic>
        <p:nvPicPr>
          <p:cNvPr id="149" name="Graphic 148">
            <a:extLst>
              <a:ext uri="{FF2B5EF4-FFF2-40B4-BE49-F238E27FC236}">
                <a16:creationId xmlns:a16="http://schemas.microsoft.com/office/drawing/2014/main" id="{8389C4E1-F1AB-4107-A652-B4E8C1D5797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51975" y="1734414"/>
            <a:ext cx="457200" cy="457200"/>
          </a:xfrm>
          <a:prstGeom prst="rect">
            <a:avLst/>
          </a:prstGeom>
        </p:spPr>
      </p:pic>
      <p:pic>
        <p:nvPicPr>
          <p:cNvPr id="151" name="Graphic 150">
            <a:extLst>
              <a:ext uri="{FF2B5EF4-FFF2-40B4-BE49-F238E27FC236}">
                <a16:creationId xmlns:a16="http://schemas.microsoft.com/office/drawing/2014/main" id="{37BD090B-38FD-4373-851A-4CE8C4CC58D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75942" y="1734414"/>
            <a:ext cx="457200" cy="457200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C3B0EB3E-9C3D-4469-A4F1-89BDB10BAE9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799909" y="1734414"/>
            <a:ext cx="457200" cy="457200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E5BE9588-A8C0-4A7A-B74F-2828E88B222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523875" y="1734414"/>
            <a:ext cx="457200" cy="457200"/>
          </a:xfrm>
          <a:prstGeom prst="rect">
            <a:avLst/>
          </a:prstGeom>
        </p:spPr>
      </p:pic>
      <p:pic>
        <p:nvPicPr>
          <p:cNvPr id="157" name="Graphic 156">
            <a:extLst>
              <a:ext uri="{FF2B5EF4-FFF2-40B4-BE49-F238E27FC236}">
                <a16:creationId xmlns:a16="http://schemas.microsoft.com/office/drawing/2014/main" id="{375189AC-A77F-4193-B88E-21F6BE1EF37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247842" y="1734414"/>
            <a:ext cx="457200" cy="457200"/>
          </a:xfrm>
          <a:prstGeom prst="rect">
            <a:avLst/>
          </a:prstGeom>
        </p:spPr>
      </p:pic>
      <p:pic>
        <p:nvPicPr>
          <p:cNvPr id="159" name="Graphic 158">
            <a:extLst>
              <a:ext uri="{FF2B5EF4-FFF2-40B4-BE49-F238E27FC236}">
                <a16:creationId xmlns:a16="http://schemas.microsoft.com/office/drawing/2014/main" id="{E9410F50-CC2B-41FF-B96E-57547FB2ED6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971809" y="1734414"/>
            <a:ext cx="457200" cy="457200"/>
          </a:xfrm>
          <a:prstGeom prst="rect">
            <a:avLst/>
          </a:prstGeom>
        </p:spPr>
      </p:pic>
      <p:pic>
        <p:nvPicPr>
          <p:cNvPr id="161" name="Graphic 160">
            <a:extLst>
              <a:ext uri="{FF2B5EF4-FFF2-40B4-BE49-F238E27FC236}">
                <a16:creationId xmlns:a16="http://schemas.microsoft.com/office/drawing/2014/main" id="{B25FD0DE-1FD7-4C77-9889-80E65A02882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695775" y="1734414"/>
            <a:ext cx="457200" cy="45720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F9F89EC4-AC87-424C-BB80-FB88D34BE9D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419742" y="1734413"/>
            <a:ext cx="457201" cy="457201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4C7D796F-4B08-43DF-AD08-5FDBDA4F0E4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143710" y="1734414"/>
            <a:ext cx="457200" cy="457200"/>
          </a:xfrm>
          <a:prstGeom prst="rect">
            <a:avLst/>
          </a:prstGeom>
        </p:spPr>
      </p:pic>
      <p:pic>
        <p:nvPicPr>
          <p:cNvPr id="167" name="Graphic 166">
            <a:extLst>
              <a:ext uri="{FF2B5EF4-FFF2-40B4-BE49-F238E27FC236}">
                <a16:creationId xmlns:a16="http://schemas.microsoft.com/office/drawing/2014/main" id="{AC6BC3A4-7336-4957-9C7F-F669D5663868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867677" y="1734413"/>
            <a:ext cx="457201" cy="457201"/>
          </a:xfrm>
          <a:prstGeom prst="rect">
            <a:avLst/>
          </a:prstGeom>
        </p:spPr>
      </p:pic>
      <p:pic>
        <p:nvPicPr>
          <p:cNvPr id="169" name="Graphic 168">
            <a:extLst>
              <a:ext uri="{FF2B5EF4-FFF2-40B4-BE49-F238E27FC236}">
                <a16:creationId xmlns:a16="http://schemas.microsoft.com/office/drawing/2014/main" id="{63538417-75C0-4A3E-B574-F0C23BE6651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591644" y="1734414"/>
            <a:ext cx="457200" cy="457200"/>
          </a:xfrm>
          <a:prstGeom prst="rect">
            <a:avLst/>
          </a:prstGeom>
        </p:spPr>
      </p:pic>
      <p:pic>
        <p:nvPicPr>
          <p:cNvPr id="171" name="Graphic 170">
            <a:extLst>
              <a:ext uri="{FF2B5EF4-FFF2-40B4-BE49-F238E27FC236}">
                <a16:creationId xmlns:a16="http://schemas.microsoft.com/office/drawing/2014/main" id="{FAF820F6-2BD1-4360-BCEB-BFE1FF4D82EC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8315610" y="1737873"/>
            <a:ext cx="453741" cy="453741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EB6BF549-0040-458C-85C1-6E16BC27EC16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51974" y="2531524"/>
            <a:ext cx="457200" cy="457200"/>
          </a:xfrm>
          <a:prstGeom prst="rect">
            <a:avLst/>
          </a:prstGeom>
        </p:spPr>
      </p:pic>
      <p:pic>
        <p:nvPicPr>
          <p:cNvPr id="175" name="Graphic 174">
            <a:extLst>
              <a:ext uri="{FF2B5EF4-FFF2-40B4-BE49-F238E27FC236}">
                <a16:creationId xmlns:a16="http://schemas.microsoft.com/office/drawing/2014/main" id="{E2301586-F352-4E35-B93F-4EFB1BAA3298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78670" y="2531524"/>
            <a:ext cx="457200" cy="457200"/>
          </a:xfrm>
          <a:prstGeom prst="rect">
            <a:avLst/>
          </a:prstGeom>
        </p:spPr>
      </p:pic>
      <p:pic>
        <p:nvPicPr>
          <p:cNvPr id="177" name="Graphic 176">
            <a:extLst>
              <a:ext uri="{FF2B5EF4-FFF2-40B4-BE49-F238E27FC236}">
                <a16:creationId xmlns:a16="http://schemas.microsoft.com/office/drawing/2014/main" id="{5CA1D01E-6071-44CF-B884-6EF1452DB7E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805366" y="2531524"/>
            <a:ext cx="457200" cy="457200"/>
          </a:xfrm>
          <a:prstGeom prst="rect">
            <a:avLst/>
          </a:prstGeom>
        </p:spPr>
      </p:pic>
      <p:pic>
        <p:nvPicPr>
          <p:cNvPr id="179" name="Graphic 178">
            <a:extLst>
              <a:ext uri="{FF2B5EF4-FFF2-40B4-BE49-F238E27FC236}">
                <a16:creationId xmlns:a16="http://schemas.microsoft.com/office/drawing/2014/main" id="{3DF6BAAC-C9E8-4A49-AEC0-637644790CF4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532062" y="2531524"/>
            <a:ext cx="457200" cy="457200"/>
          </a:xfrm>
          <a:prstGeom prst="rect">
            <a:avLst/>
          </a:prstGeom>
        </p:spPr>
      </p:pic>
      <p:pic>
        <p:nvPicPr>
          <p:cNvPr id="181" name="Graphic 180">
            <a:extLst>
              <a:ext uri="{FF2B5EF4-FFF2-40B4-BE49-F238E27FC236}">
                <a16:creationId xmlns:a16="http://schemas.microsoft.com/office/drawing/2014/main" id="{52F97335-F1C9-40CE-92E5-FD335385A123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258758" y="2531524"/>
            <a:ext cx="457200" cy="457200"/>
          </a:xfrm>
          <a:prstGeom prst="rect">
            <a:avLst/>
          </a:prstGeom>
        </p:spPr>
      </p:pic>
      <p:pic>
        <p:nvPicPr>
          <p:cNvPr id="183" name="Graphic 182">
            <a:extLst>
              <a:ext uri="{FF2B5EF4-FFF2-40B4-BE49-F238E27FC236}">
                <a16:creationId xmlns:a16="http://schemas.microsoft.com/office/drawing/2014/main" id="{09A527DE-54A1-4CE0-BE6A-2DD1E197E550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985454" y="2531524"/>
            <a:ext cx="457200" cy="457200"/>
          </a:xfrm>
          <a:prstGeom prst="rect">
            <a:avLst/>
          </a:prstGeom>
        </p:spPr>
      </p:pic>
      <p:pic>
        <p:nvPicPr>
          <p:cNvPr id="185" name="Graphic 184">
            <a:extLst>
              <a:ext uri="{FF2B5EF4-FFF2-40B4-BE49-F238E27FC236}">
                <a16:creationId xmlns:a16="http://schemas.microsoft.com/office/drawing/2014/main" id="{662631A2-4719-4317-9CC7-4795EE757031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4712150" y="2531524"/>
            <a:ext cx="457200" cy="457200"/>
          </a:xfrm>
          <a:prstGeom prst="rect">
            <a:avLst/>
          </a:prstGeom>
        </p:spPr>
      </p:pic>
      <p:pic>
        <p:nvPicPr>
          <p:cNvPr id="187" name="Graphic 186">
            <a:extLst>
              <a:ext uri="{FF2B5EF4-FFF2-40B4-BE49-F238E27FC236}">
                <a16:creationId xmlns:a16="http://schemas.microsoft.com/office/drawing/2014/main" id="{91E9258A-2B12-46F1-96BD-8DE7B67CB38E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5438846" y="2531524"/>
            <a:ext cx="457200" cy="457200"/>
          </a:xfrm>
          <a:prstGeom prst="rect">
            <a:avLst/>
          </a:prstGeom>
        </p:spPr>
      </p:pic>
      <p:pic>
        <p:nvPicPr>
          <p:cNvPr id="189" name="Graphic 188">
            <a:extLst>
              <a:ext uri="{FF2B5EF4-FFF2-40B4-BE49-F238E27FC236}">
                <a16:creationId xmlns:a16="http://schemas.microsoft.com/office/drawing/2014/main" id="{21B2CBE5-A6DF-4597-A0D6-D0AF57D3D6AF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165541" y="2531524"/>
            <a:ext cx="457200" cy="457200"/>
          </a:xfrm>
          <a:prstGeom prst="rect">
            <a:avLst/>
          </a:prstGeom>
        </p:spPr>
      </p:pic>
      <p:pic>
        <p:nvPicPr>
          <p:cNvPr id="191" name="Graphic 190">
            <a:extLst>
              <a:ext uri="{FF2B5EF4-FFF2-40B4-BE49-F238E27FC236}">
                <a16:creationId xmlns:a16="http://schemas.microsoft.com/office/drawing/2014/main" id="{16D6032C-FF40-46D5-99B5-2EDA9F0D094A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6892237" y="2531524"/>
            <a:ext cx="457200" cy="457200"/>
          </a:xfrm>
          <a:prstGeom prst="rect">
            <a:avLst/>
          </a:prstGeom>
        </p:spPr>
      </p:pic>
      <p:pic>
        <p:nvPicPr>
          <p:cNvPr id="193" name="Graphic 192">
            <a:extLst>
              <a:ext uri="{FF2B5EF4-FFF2-40B4-BE49-F238E27FC236}">
                <a16:creationId xmlns:a16="http://schemas.microsoft.com/office/drawing/2014/main" id="{E4B35042-0D5B-47E8-B2C8-AEA8EC19E644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618933" y="2531523"/>
            <a:ext cx="457201" cy="457201"/>
          </a:xfrm>
          <a:prstGeom prst="rect">
            <a:avLst/>
          </a:prstGeom>
        </p:spPr>
      </p:pic>
      <p:pic>
        <p:nvPicPr>
          <p:cNvPr id="195" name="Graphic 194">
            <a:extLst>
              <a:ext uri="{FF2B5EF4-FFF2-40B4-BE49-F238E27FC236}">
                <a16:creationId xmlns:a16="http://schemas.microsoft.com/office/drawing/2014/main" id="{441E2A85-0FAE-4A5F-870C-0A8162E54C41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8345630" y="2531524"/>
            <a:ext cx="457200" cy="457200"/>
          </a:xfrm>
          <a:prstGeom prst="rect">
            <a:avLst/>
          </a:prstGeom>
        </p:spPr>
      </p:pic>
      <p:pic>
        <p:nvPicPr>
          <p:cNvPr id="197" name="Graphic 196">
            <a:extLst>
              <a:ext uri="{FF2B5EF4-FFF2-40B4-BE49-F238E27FC236}">
                <a16:creationId xmlns:a16="http://schemas.microsoft.com/office/drawing/2014/main" id="{88D72FC3-5B21-4D81-9FAD-27C0BE18C06B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351975" y="3343149"/>
            <a:ext cx="457200" cy="457200"/>
          </a:xfrm>
          <a:prstGeom prst="rect">
            <a:avLst/>
          </a:prstGeom>
        </p:spPr>
      </p:pic>
      <p:pic>
        <p:nvPicPr>
          <p:cNvPr id="199" name="Graphic 198">
            <a:extLst>
              <a:ext uri="{FF2B5EF4-FFF2-40B4-BE49-F238E27FC236}">
                <a16:creationId xmlns:a16="http://schemas.microsoft.com/office/drawing/2014/main" id="{3BF6CACD-58EA-40EE-8319-FAAF6D37B585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1080650" y="3343149"/>
            <a:ext cx="457200" cy="457200"/>
          </a:xfrm>
          <a:prstGeom prst="rect">
            <a:avLst/>
          </a:prstGeom>
        </p:spPr>
      </p:pic>
      <p:pic>
        <p:nvPicPr>
          <p:cNvPr id="201" name="Graphic 200">
            <a:extLst>
              <a:ext uri="{FF2B5EF4-FFF2-40B4-BE49-F238E27FC236}">
                <a16:creationId xmlns:a16="http://schemas.microsoft.com/office/drawing/2014/main" id="{88BE6D3F-FCA4-47AA-B1F7-045688E2599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809325" y="3343149"/>
            <a:ext cx="457200" cy="457200"/>
          </a:xfrm>
          <a:prstGeom prst="rect">
            <a:avLst/>
          </a:prstGeom>
        </p:spPr>
      </p:pic>
      <p:pic>
        <p:nvPicPr>
          <p:cNvPr id="203" name="Graphic 202">
            <a:extLst>
              <a:ext uri="{FF2B5EF4-FFF2-40B4-BE49-F238E27FC236}">
                <a16:creationId xmlns:a16="http://schemas.microsoft.com/office/drawing/2014/main" id="{5CEDE1BD-059A-4243-99E4-7C2BD7CEA86E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2538000" y="3343149"/>
            <a:ext cx="457200" cy="457200"/>
          </a:xfrm>
          <a:prstGeom prst="rect">
            <a:avLst/>
          </a:prstGeom>
        </p:spPr>
      </p:pic>
      <p:pic>
        <p:nvPicPr>
          <p:cNvPr id="205" name="Graphic 204">
            <a:extLst>
              <a:ext uri="{FF2B5EF4-FFF2-40B4-BE49-F238E27FC236}">
                <a16:creationId xmlns:a16="http://schemas.microsoft.com/office/drawing/2014/main" id="{EEBF5D67-3751-4CCC-91A9-579EF9E5C168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3266675" y="3343148"/>
            <a:ext cx="457201" cy="457201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9D7BAA74-AA26-49BE-AFC0-58E55950A576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3995351" y="3343149"/>
            <a:ext cx="457200" cy="457200"/>
          </a:xfrm>
          <a:prstGeom prst="rect">
            <a:avLst/>
          </a:prstGeom>
        </p:spPr>
      </p:pic>
      <p:pic>
        <p:nvPicPr>
          <p:cNvPr id="209" name="Graphic 208">
            <a:extLst>
              <a:ext uri="{FF2B5EF4-FFF2-40B4-BE49-F238E27FC236}">
                <a16:creationId xmlns:a16="http://schemas.microsoft.com/office/drawing/2014/main" id="{6E72A87F-56A7-4455-98D7-7CC401FE1CD7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4724026" y="3343149"/>
            <a:ext cx="457200" cy="457200"/>
          </a:xfrm>
          <a:prstGeom prst="rect">
            <a:avLst/>
          </a:prstGeom>
        </p:spPr>
      </p:pic>
      <p:pic>
        <p:nvPicPr>
          <p:cNvPr id="211" name="Graphic 210">
            <a:extLst>
              <a:ext uri="{FF2B5EF4-FFF2-40B4-BE49-F238E27FC236}">
                <a16:creationId xmlns:a16="http://schemas.microsoft.com/office/drawing/2014/main" id="{9C73F8F1-2EF2-4297-A3CD-9035ABCB83E8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452701" y="3343149"/>
            <a:ext cx="457200" cy="457200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276A1A1C-91BC-4268-9972-6324F04ACE05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6181375" y="3343148"/>
            <a:ext cx="457201" cy="457201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0AC45041-4088-49FA-83F5-CAEE55AEE800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6910051" y="3343149"/>
            <a:ext cx="457200" cy="45720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6E25D806-4E17-4B79-81E0-ADF82C931DBB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7638726" y="3343149"/>
            <a:ext cx="457200" cy="45720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78CA3D84-239D-47E7-BFF4-19605C95EA90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8367401" y="3343149"/>
            <a:ext cx="457200" cy="4572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1942CD80-BEDE-45EE-A345-E44BB9D1BC6E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351974" y="4068241"/>
            <a:ext cx="457200" cy="4572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813A903B-44C4-47E4-85F8-A89493B11A22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1075942" y="4068241"/>
            <a:ext cx="457200" cy="457200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346405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F5BF-F2A9-417F-9B37-917E6E327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Funktionsfarben/Icons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82236-5A4D-492C-9434-C23B8F1A1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27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0310B3-FDF4-4E31-A4D2-E4335CE25B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7" t="6428" b="5357"/>
          <a:stretch/>
        </p:blipFill>
        <p:spPr>
          <a:xfrm>
            <a:off x="357187" y="1276350"/>
            <a:ext cx="4214813" cy="2352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A65AC4C-EE9E-4871-A55D-6B7E3FC3F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3590" y="1276350"/>
            <a:ext cx="457200" cy="4572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BE8A92E-E127-4656-9F02-20FBAEE372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34929" y="1276350"/>
            <a:ext cx="457200" cy="457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8ABDAC8-A807-4C92-8598-FBB15F13AC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259" y="1276350"/>
            <a:ext cx="457200" cy="4572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4911AAC-5085-4643-B3E1-A9797CBFDE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59259" y="2168771"/>
            <a:ext cx="457200" cy="457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70BD7E-2058-4A85-A6E2-5D46CAB052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83876" y="2167803"/>
            <a:ext cx="457200" cy="4572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7B1BB1-37AB-4D75-A3D8-DEF8C4D7B5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83590" y="2168771"/>
            <a:ext cx="457200" cy="4572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B37FFC2-A0D6-4290-AEC9-D1AD8AB35A9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534735" y="3125531"/>
            <a:ext cx="457200" cy="4572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9270FD4-7026-4412-9690-4BD181EA93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683876" y="3125531"/>
            <a:ext cx="457200" cy="4572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60558C9-2C83-4894-9E74-32A6D2E556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385594" y="3125531"/>
            <a:ext cx="457200" cy="457200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167091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09C9E-EE1E-4067-A84B-9401A9D07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1044000"/>
            <a:ext cx="7957225" cy="685801"/>
          </a:xfrm>
        </p:spPr>
        <p:txBody>
          <a:bodyPr/>
          <a:lstStyle/>
          <a:p>
            <a:r>
              <a:rPr lang="en-GB" dirty="0"/>
              <a:t>Vielen Dank.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824696A-7729-409A-82A6-A1882A1979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8000" y="2626419"/>
            <a:ext cx="1908000" cy="862219"/>
          </a:xfrm>
        </p:spPr>
        <p:txBody>
          <a:bodyPr/>
          <a:lstStyle/>
          <a:p>
            <a:r>
              <a:rPr lang="en-GB" dirty="0"/>
              <a:t>Position</a:t>
            </a:r>
            <a:endParaRPr lang="en-GB"/>
          </a:p>
          <a:p>
            <a:r>
              <a:rPr lang="en-GB" dirty="0"/>
              <a:t>+41 71 224 21 11</a:t>
            </a:r>
            <a:endParaRPr lang="en-GB"/>
          </a:p>
          <a:p>
            <a:r>
              <a:rPr lang="en-GB" dirty="0"/>
              <a:t>vorname.name@unisg.ch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FEE361-0677-4444-B82C-2CD575B6D6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8000" y="2090947"/>
            <a:ext cx="1908000" cy="504411"/>
          </a:xfrm>
        </p:spPr>
        <p:txBody>
          <a:bodyPr/>
          <a:lstStyle/>
          <a:p>
            <a:r>
              <a:rPr lang="en-GB" dirty="0"/>
              <a:t>Name Vorname</a:t>
            </a:r>
            <a:endParaRPr lang="en-GB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9EA477-7A7D-4BD5-A32A-2431705E2C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6816" y="2626419"/>
            <a:ext cx="1908000" cy="862219"/>
          </a:xfrm>
        </p:spPr>
        <p:txBody>
          <a:bodyPr/>
          <a:lstStyle/>
          <a:p>
            <a:r>
              <a:rPr lang="en-GB" dirty="0"/>
              <a:t>Position</a:t>
            </a:r>
            <a:endParaRPr lang="en-GB"/>
          </a:p>
          <a:p>
            <a:r>
              <a:rPr lang="en-GB" dirty="0"/>
              <a:t>+41 71 224 21 11</a:t>
            </a:r>
            <a:endParaRPr lang="en-GB"/>
          </a:p>
          <a:p>
            <a:r>
              <a:rPr lang="en-GB" dirty="0"/>
              <a:t>vorname.name@unisg.ch</a:t>
            </a:r>
            <a:endParaRPr lang="en-GB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6A4ECC9-C237-413E-ACA3-3F8319B5C3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6816" y="2090947"/>
            <a:ext cx="1908000" cy="504411"/>
          </a:xfrm>
        </p:spPr>
        <p:txBody>
          <a:bodyPr/>
          <a:lstStyle/>
          <a:p>
            <a:r>
              <a:rPr lang="en-GB" dirty="0"/>
              <a:t>Name Vorname</a:t>
            </a:r>
            <a:endParaRPr lang="en-GB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2ADBD2-750B-4AB3-9153-C014B486B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45933" y="2626419"/>
            <a:ext cx="1908000" cy="862219"/>
          </a:xfrm>
        </p:spPr>
        <p:txBody>
          <a:bodyPr/>
          <a:lstStyle/>
          <a:p>
            <a:r>
              <a:rPr lang="en-GB" dirty="0"/>
              <a:t>Position</a:t>
            </a:r>
            <a:endParaRPr lang="en-GB"/>
          </a:p>
          <a:p>
            <a:r>
              <a:rPr lang="en-GB" dirty="0"/>
              <a:t>+41 71 224 21 11</a:t>
            </a:r>
            <a:endParaRPr lang="en-GB"/>
          </a:p>
          <a:p>
            <a:r>
              <a:rPr lang="en-GB" dirty="0"/>
              <a:t>vorname.name@unisg.ch</a:t>
            </a:r>
            <a:endParaRPr lang="en-GB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4153CA6-507E-4AF3-9FFB-AF33CB0494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5933" y="2090947"/>
            <a:ext cx="1908000" cy="504411"/>
          </a:xfrm>
        </p:spPr>
        <p:txBody>
          <a:bodyPr/>
          <a:lstStyle/>
          <a:p>
            <a:r>
              <a:rPr lang="en-GB" dirty="0"/>
              <a:t>Name Vorname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579F3-9E4D-4B77-A1A9-7BD0A6B28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388" y="4027251"/>
            <a:ext cx="493406" cy="457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41F086-1C70-4391-8FD2-1957442059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8" t="13690" b="14256"/>
          <a:stretch/>
        </p:blipFill>
        <p:spPr>
          <a:xfrm>
            <a:off x="6832891" y="4027250"/>
            <a:ext cx="843193" cy="4879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B60D22-5E16-4CE3-A1B9-DE07D568F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648" y="4036979"/>
            <a:ext cx="327802" cy="4573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76B503-B2B9-4A0B-9F09-D2E0223A2198}"/>
              </a:ext>
            </a:extLst>
          </p:cNvPr>
          <p:cNvSpPr txBox="1"/>
          <p:nvPr/>
        </p:nvSpPr>
        <p:spPr>
          <a:xfrm>
            <a:off x="6897016" y="3750624"/>
            <a:ext cx="9073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000" dirty="0"/>
              <a:t>Akkreditierungen</a:t>
            </a:r>
            <a:endParaRPr lang="en-GB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88319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1B040-A534-1468-5604-142F27215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A04C14-C8D9-BFEC-0E66-A724B6F8BC44}"/>
              </a:ext>
            </a:extLst>
          </p:cNvPr>
          <p:cNvSpPr/>
          <p:nvPr/>
        </p:nvSpPr>
        <p:spPr>
          <a:xfrm>
            <a:off x="178773" y="736350"/>
            <a:ext cx="3960000" cy="3240000"/>
          </a:xfrm>
          <a:prstGeom prst="rect">
            <a:avLst/>
          </a:prstGeom>
          <a:solidFill>
            <a:srgbClr val="73A5A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>
                <a:solidFill>
                  <a:schemeClr val="tx1"/>
                </a:solidFill>
              </a:rPr>
              <a:t>Absentees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36139-A5CE-4D09-94DC-4B24348B5255}"/>
              </a:ext>
            </a:extLst>
          </p:cNvPr>
          <p:cNvSpPr/>
          <p:nvPr/>
        </p:nvSpPr>
        <p:spPr>
          <a:xfrm>
            <a:off x="358773" y="1272540"/>
            <a:ext cx="3599999" cy="540000"/>
          </a:xfrm>
          <a:prstGeom prst="rect">
            <a:avLst/>
          </a:prstGeom>
          <a:solidFill>
            <a:srgbClr val="EB6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Sick?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91D262-F498-733C-E9DD-F8F19BA429B9}"/>
              </a:ext>
            </a:extLst>
          </p:cNvPr>
          <p:cNvSpPr/>
          <p:nvPr/>
        </p:nvSpPr>
        <p:spPr>
          <a:xfrm>
            <a:off x="5005227" y="736351"/>
            <a:ext cx="3960000" cy="3240000"/>
          </a:xfrm>
          <a:prstGeom prst="rect">
            <a:avLst/>
          </a:prstGeom>
          <a:solidFill>
            <a:srgbClr val="73A5A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err="1">
                <a:solidFill>
                  <a:schemeClr val="tx1"/>
                </a:solidFill>
              </a:rPr>
              <a:t>Presentees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B838F0-1911-5D14-2FAD-3C815912D5EF}"/>
              </a:ext>
            </a:extLst>
          </p:cNvPr>
          <p:cNvCxnSpPr>
            <a:cxnSpLocks/>
          </p:cNvCxnSpPr>
          <p:nvPr/>
        </p:nvCxnSpPr>
        <p:spPr>
          <a:xfrm>
            <a:off x="3150006" y="1812540"/>
            <a:ext cx="0" cy="36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01B410-74C9-7155-070A-5A28E9693E07}"/>
              </a:ext>
            </a:extLst>
          </p:cNvPr>
          <p:cNvSpPr txBox="1"/>
          <p:nvPr/>
        </p:nvSpPr>
        <p:spPr>
          <a:xfrm>
            <a:off x="3155963" y="1869429"/>
            <a:ext cx="396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/>
              <a:t>Yes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465518-FE93-4562-061F-D1382F659F33}"/>
              </a:ext>
            </a:extLst>
          </p:cNvPr>
          <p:cNvSpPr/>
          <p:nvPr/>
        </p:nvSpPr>
        <p:spPr>
          <a:xfrm>
            <a:off x="2333920" y="2167991"/>
            <a:ext cx="1620000" cy="540000"/>
          </a:xfrm>
          <a:prstGeom prst="rect">
            <a:avLst/>
          </a:prstGeom>
          <a:solidFill>
            <a:srgbClr val="73A5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Sick leave days &lt; Maximum sick leave days?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E7400F-EBDB-4F26-07B4-8132D92B02AE}"/>
              </a:ext>
            </a:extLst>
          </p:cNvPr>
          <p:cNvCxnSpPr>
            <a:cxnSpLocks/>
          </p:cNvCxnSpPr>
          <p:nvPr/>
        </p:nvCxnSpPr>
        <p:spPr>
          <a:xfrm>
            <a:off x="3155963" y="2717302"/>
            <a:ext cx="0" cy="36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CE8EE2-0A5D-0186-F464-C99BD0836CE1}"/>
              </a:ext>
            </a:extLst>
          </p:cNvPr>
          <p:cNvSpPr/>
          <p:nvPr/>
        </p:nvSpPr>
        <p:spPr>
          <a:xfrm>
            <a:off x="2333920" y="3077302"/>
            <a:ext cx="1620000" cy="540000"/>
          </a:xfrm>
          <a:prstGeom prst="rect">
            <a:avLst/>
          </a:prstGeom>
          <a:solidFill>
            <a:srgbClr val="73A5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Stay at home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3587C0-F17B-7F52-ABBF-836189EF9288}"/>
              </a:ext>
            </a:extLst>
          </p:cNvPr>
          <p:cNvSpPr txBox="1"/>
          <p:nvPr/>
        </p:nvSpPr>
        <p:spPr>
          <a:xfrm>
            <a:off x="3155963" y="2769536"/>
            <a:ext cx="396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/>
              <a:t>Yes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09E6F4E-3132-3D76-12AC-3F76F7ED62F2}"/>
              </a:ext>
            </a:extLst>
          </p:cNvPr>
          <p:cNvCxnSpPr>
            <a:cxnSpLocks/>
            <a:stCxn id="11" idx="1"/>
            <a:endCxn id="20" idx="3"/>
          </p:cNvCxnSpPr>
          <p:nvPr/>
        </p:nvCxnSpPr>
        <p:spPr>
          <a:xfrm flipH="1">
            <a:off x="1978773" y="2437991"/>
            <a:ext cx="35514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4AACFAD-AE06-9C6D-91D5-3610053EBEE3}"/>
              </a:ext>
            </a:extLst>
          </p:cNvPr>
          <p:cNvSpPr/>
          <p:nvPr/>
        </p:nvSpPr>
        <p:spPr>
          <a:xfrm>
            <a:off x="358773" y="2167991"/>
            <a:ext cx="1620000" cy="540000"/>
          </a:xfrm>
          <a:prstGeom prst="rect">
            <a:avLst/>
          </a:prstGeom>
          <a:solidFill>
            <a:srgbClr val="73A5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Work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0F2165-AC17-5704-5F8A-0D3ADF5D6368}"/>
              </a:ext>
            </a:extLst>
          </p:cNvPr>
          <p:cNvSpPr txBox="1"/>
          <p:nvPr/>
        </p:nvSpPr>
        <p:spPr>
          <a:xfrm>
            <a:off x="1976347" y="2179881"/>
            <a:ext cx="360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/>
              <a:t>No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BED8990-D1FC-AEC5-503F-F44D4F34996E}"/>
              </a:ext>
            </a:extLst>
          </p:cNvPr>
          <p:cNvCxnSpPr>
            <a:cxnSpLocks/>
          </p:cNvCxnSpPr>
          <p:nvPr/>
        </p:nvCxnSpPr>
        <p:spPr>
          <a:xfrm>
            <a:off x="1168773" y="1807991"/>
            <a:ext cx="0" cy="36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2CE016F-ED52-5763-FFCF-F56CD810192F}"/>
              </a:ext>
            </a:extLst>
          </p:cNvPr>
          <p:cNvSpPr txBox="1"/>
          <p:nvPr/>
        </p:nvSpPr>
        <p:spPr>
          <a:xfrm>
            <a:off x="1162817" y="1869429"/>
            <a:ext cx="360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/>
              <a:t>No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A3C6FF-38D7-3E34-9A55-C41C46AD356F}"/>
              </a:ext>
            </a:extLst>
          </p:cNvPr>
          <p:cNvSpPr/>
          <p:nvPr/>
        </p:nvSpPr>
        <p:spPr>
          <a:xfrm>
            <a:off x="5185225" y="1276350"/>
            <a:ext cx="3600000" cy="540000"/>
          </a:xfrm>
          <a:prstGeom prst="rect">
            <a:avLst/>
          </a:prstGeom>
          <a:solidFill>
            <a:srgbClr val="73A5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Work</a:t>
            </a:r>
          </a:p>
        </p:txBody>
      </p:sp>
    </p:spTree>
    <p:extLst>
      <p:ext uri="{BB962C8B-B14F-4D97-AF65-F5344CB8AC3E}">
        <p14:creationId xmlns:p14="http://schemas.microsoft.com/office/powerpoint/2010/main" val="284017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B0BCA-4F5F-4013-85EF-9B92FCD58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15" y="1098178"/>
            <a:ext cx="7958210" cy="1792800"/>
          </a:xfrm>
        </p:spPr>
        <p:txBody>
          <a:bodyPr/>
          <a:lstStyle/>
          <a:p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br>
              <a:rPr lang="de-CH" dirty="0"/>
            </a:b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452BF-BC7E-4241-8028-121E88C1F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027" y="3123868"/>
            <a:ext cx="3650486" cy="1356057"/>
          </a:xfrm>
        </p:spPr>
        <p:txBody>
          <a:bodyPr/>
          <a:lstStyle/>
          <a:p>
            <a:r>
              <a:rPr lang="en-GB" dirty="0" err="1"/>
              <a:t>St.Gallen</a:t>
            </a:r>
            <a:r>
              <a:rPr lang="en-GB" dirty="0"/>
              <a:t>, 20. Mai 2022</a:t>
            </a:r>
            <a:endParaRPr lang="en-GB"/>
          </a:p>
          <a:p>
            <a:r>
              <a:rPr lang="en-GB" dirty="0"/>
              <a:t>Maria Mustermann</a:t>
            </a:r>
            <a:endParaRPr lang="en-GB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027030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skating, building, ramp, board&#10;&#10;Description automatically generated">
            <a:extLst>
              <a:ext uri="{FF2B5EF4-FFF2-40B4-BE49-F238E27FC236}">
                <a16:creationId xmlns:a16="http://schemas.microsoft.com/office/drawing/2014/main" id="{77079F0C-F0B4-4409-9180-283A63CFBF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89" t="12358" r="-105"/>
          <a:stretch/>
        </p:blipFill>
        <p:spPr>
          <a:xfrm>
            <a:off x="5965825" y="0"/>
            <a:ext cx="3178175" cy="51435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CE8F255-4DD9-45C9-950B-E9083B43C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br>
              <a:rPr lang="de-CH" dirty="0"/>
            </a:b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3C0907-914B-4088-8212-BAC7E1EDB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err="1"/>
              <a:t>St.Gallen</a:t>
            </a:r>
            <a:r>
              <a:rPr lang="en-GB" dirty="0"/>
              <a:t>, 20. Mai 2022</a:t>
            </a:r>
            <a:endParaRPr lang="en-GB"/>
          </a:p>
          <a:p>
            <a:r>
              <a:rPr lang="en-GB" dirty="0"/>
              <a:t>Maria Mustermann</a:t>
            </a:r>
            <a:endParaRPr lang="en-GB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071579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B95E2-A6AE-4ABF-9447-908FC1D0A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br>
              <a:rPr lang="de-CH" dirty="0"/>
            </a:b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B5031-B047-44A7-A6FB-AA8067E939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err="1"/>
              <a:t>St.Gallen</a:t>
            </a:r>
            <a:r>
              <a:rPr lang="en-GB" dirty="0"/>
              <a:t>, 20. </a:t>
            </a:r>
            <a:r>
              <a:rPr lang="en-GB"/>
              <a:t>Mai 2022</a:t>
            </a:r>
            <a:endParaRPr lang="en-GB" dirty="0"/>
          </a:p>
          <a:p>
            <a:r>
              <a:rPr lang="en-GB" dirty="0"/>
              <a:t>Maria Mustermann</a:t>
            </a:r>
            <a:endParaRPr lang="en-GB"/>
          </a:p>
        </p:txBody>
      </p:sp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C59D8699-A04E-654C-26C0-76B8C55B5125}"/>
              </a:ext>
            </a:extLst>
          </p:cNvPr>
          <p:cNvPicPr>
            <a:picLocks noGrp="1" noChangeAspect="1"/>
          </p:cNvPicPr>
          <p:nvPr>
            <p:ph type="pic" sz="quarter" idx="12"/>
            <p:custDataLst>
              <p:tags r:id="rId3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4" t="649" r="22740" b="3397"/>
          <a:stretch/>
        </p:blipFill>
        <p:spPr>
          <a:xfrm>
            <a:off x="5752800" y="447950"/>
            <a:ext cx="3404886" cy="3798786"/>
          </a:xfr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06559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B95E2-A6AE-4ABF-9447-908FC1D0A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br>
              <a:rPr lang="de-CH" dirty="0"/>
            </a:b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B5031-B047-44A7-A6FB-AA8067E939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err="1"/>
              <a:t>St.Gallen</a:t>
            </a:r>
            <a:r>
              <a:rPr lang="en-GB" dirty="0"/>
              <a:t>, 20. </a:t>
            </a:r>
            <a:r>
              <a:rPr lang="en-GB"/>
              <a:t>Mai 2022</a:t>
            </a:r>
            <a:endParaRPr lang="en-GB" dirty="0"/>
          </a:p>
          <a:p>
            <a:r>
              <a:rPr lang="en-GB" dirty="0"/>
              <a:t>Maria Mustermann</a:t>
            </a:r>
            <a:endParaRPr lang="en-GB"/>
          </a:p>
        </p:txBody>
      </p:sp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C59D8699-A04E-654C-26C0-76B8C55B5125}"/>
              </a:ext>
            </a:extLst>
          </p:cNvPr>
          <p:cNvPicPr>
            <a:picLocks noGrp="1" noChangeAspect="1"/>
          </p:cNvPicPr>
          <p:nvPr>
            <p:ph type="pic" sz="quarter" idx="12"/>
            <p:custDataLst>
              <p:tags r:id="rId3"/>
            </p:custDataLst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2800" y="447950"/>
            <a:ext cx="3404886" cy="3798786"/>
          </a:xfr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40552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17BA4066-54F2-40DB-B61A-445A0011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B072412-4031-4628-B083-F3156B07E2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Guiding ideas for your degree course</a:t>
            </a:r>
          </a:p>
          <a:p>
            <a:pPr lvl="1"/>
            <a:r>
              <a:rPr lang="en-GB" dirty="0"/>
              <a:t>Ideas 1</a:t>
            </a:r>
          </a:p>
          <a:p>
            <a:pPr lvl="1"/>
            <a:r>
              <a:rPr lang="en-GB" dirty="0"/>
              <a:t>Ideas 2</a:t>
            </a:r>
          </a:p>
          <a:p>
            <a:pPr lvl="2"/>
            <a:r>
              <a:rPr lang="en-GB" dirty="0"/>
              <a:t>Ideas 2.1</a:t>
            </a:r>
          </a:p>
          <a:p>
            <a:pPr lvl="2"/>
            <a:r>
              <a:rPr lang="en-GB" dirty="0"/>
              <a:t>Ideas 2.2</a:t>
            </a:r>
          </a:p>
          <a:p>
            <a:r>
              <a:rPr lang="en-GB" dirty="0"/>
              <a:t>Bachelor’s level: Assessment Year</a:t>
            </a:r>
          </a:p>
          <a:p>
            <a:r>
              <a:rPr lang="en-GB" dirty="0"/>
              <a:t>Bachelor’s level: Majors</a:t>
            </a:r>
          </a:p>
          <a:p>
            <a:r>
              <a:rPr lang="en-GB" dirty="0"/>
              <a:t>Master’s level</a:t>
            </a:r>
          </a:p>
          <a:p>
            <a:r>
              <a:rPr lang="en-GB" dirty="0"/>
              <a:t>Organising your degree course</a:t>
            </a:r>
          </a:p>
          <a:p>
            <a:r>
              <a:rPr lang="en-GB" dirty="0"/>
              <a:t>Campus Tour Video</a:t>
            </a:r>
          </a:p>
          <a:p>
            <a:r>
              <a:rPr lang="en-GB" dirty="0"/>
              <a:t>Questions &amp; Answers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DD175-4963-478B-AD53-CD696C2A54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8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902189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2CECFA1-4912-44EB-8121-F49C3215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Ebenen für Aufzählungsformatierungen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B2A2F49-5E69-4244-8BC3-8D365A0A8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Ebene 1</a:t>
            </a:r>
          </a:p>
          <a:p>
            <a:pPr lvl="1"/>
            <a:r>
              <a:rPr lang="en-GB" dirty="0"/>
              <a:t>Ebene 2</a:t>
            </a:r>
          </a:p>
          <a:p>
            <a:pPr lvl="2"/>
            <a:r>
              <a:rPr lang="en-GB" dirty="0"/>
              <a:t>Ebene 3</a:t>
            </a:r>
          </a:p>
          <a:p>
            <a:pPr lvl="3"/>
            <a:r>
              <a:rPr lang="en-GB" dirty="0"/>
              <a:t>Ebene 4</a:t>
            </a:r>
          </a:p>
          <a:p>
            <a:pPr lvl="4"/>
            <a:r>
              <a:rPr lang="en-GB" dirty="0"/>
              <a:t>Ebene 5</a:t>
            </a:r>
          </a:p>
          <a:p>
            <a:pPr lvl="5"/>
            <a:r>
              <a:rPr lang="en-GB" dirty="0"/>
              <a:t>Ebene 6</a:t>
            </a:r>
          </a:p>
          <a:p>
            <a:pPr lvl="6"/>
            <a:r>
              <a:rPr lang="en-GB" dirty="0"/>
              <a:t>Ebene 7</a:t>
            </a:r>
          </a:p>
          <a:p>
            <a:pPr lvl="7"/>
            <a:r>
              <a:rPr lang="en-GB" dirty="0"/>
              <a:t>Ebene 8</a:t>
            </a:r>
          </a:p>
          <a:p>
            <a:pPr lvl="8"/>
            <a:r>
              <a:rPr lang="en-GB" dirty="0"/>
              <a:t>Ebene 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F1223-F45B-4A48-86A1-8B4AAE68E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/>
          <a:p>
            <a:fld id="{7559FC98-AF75-4A00-A03C-DF9FEBF6BCB9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537CF29-A932-4665-A471-F9D6552D9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488" y="1527175"/>
            <a:ext cx="3219450" cy="9239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D3A46B-D746-4C0F-B653-A00854BA4596}"/>
              </a:ext>
            </a:extLst>
          </p:cNvPr>
          <p:cNvSpPr/>
          <p:nvPr/>
        </p:nvSpPr>
        <p:spPr>
          <a:xfrm>
            <a:off x="5486400" y="1527175"/>
            <a:ext cx="548640" cy="3960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5099832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d-frank\AppData\Local\Templafy\AddIns\PowerPointVsto\28b933c7-7fbc-40b3-a48d-ca001494d1ca.jp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d-frank\AppData\Local\Templafy\AddIns\PowerPointVsto\28b933c7-7fbc-40b3-a48d-ca001494d1ca.jpeg"/>
</p:tagLst>
</file>

<file path=ppt/theme/theme1.xml><?xml version="1.0" encoding="utf-8"?>
<a:theme xmlns:a="http://schemas.openxmlformats.org/drawingml/2006/main" name="UNISG PPT">
  <a:themeElements>
    <a:clrScheme name="uni stgallen Colors">
      <a:dk1>
        <a:sysClr val="windowText" lastClr="000000"/>
      </a:dk1>
      <a:lt1>
        <a:sysClr val="window" lastClr="FFFFFF"/>
      </a:lt1>
      <a:dk2>
        <a:srgbClr val="0A5F2D"/>
      </a:dk2>
      <a:lt2>
        <a:srgbClr val="FFFFFF"/>
      </a:lt2>
      <a:accent1>
        <a:srgbClr val="00802F"/>
      </a:accent1>
      <a:accent2>
        <a:srgbClr val="E1D7C3"/>
      </a:accent2>
      <a:accent3>
        <a:srgbClr val="EB6969"/>
      </a:accent3>
      <a:accent4>
        <a:srgbClr val="73A5AF"/>
      </a:accent4>
      <a:accent5>
        <a:srgbClr val="FFF04B"/>
      </a:accent5>
      <a:accent6>
        <a:srgbClr val="0A5F2D"/>
      </a:accent6>
      <a:hlink>
        <a:srgbClr val="00802F"/>
      </a:hlink>
      <a:folHlink>
        <a:srgbClr val="0A5F2D"/>
      </a:folHlink>
    </a:clrScheme>
    <a:fontScheme name="uni stgallen Font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_stgallen_master_01.potx" id="{30835CC8-2B5A-4E70-B341-DDAB901ED00B}" vid="{29D780FA-9373-4C8E-8A10-29358CDEA5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1870F55-7693-4BED-BB93-08298D6C04B0}">
  <we:reference id="94886107-76f9-4f92-aa81-ee726374f3e7" version="1.0.0.7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FormConfiguration><![CDATA[{"formFields":[],"formDataEntries":[]}]]></TemplafySlideFormConfiguration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14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264450","enableDocumentContentUpdater":true,"version":"2.0"}]]></TemplafySlideTemplateConfiguration>
</file>

<file path=customXml/item15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279331","enableDocumentContentUpdater":true,"version":"2.0"}]]></TemplafySlideTemplateConfiguration>
</file>

<file path=customXml/item16.xml><?xml version="1.0" encoding="utf-8"?>
<Templafy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{"name":"Date","value":"8K65zpcbIlCOOL0v3OBXVA=="},{"name":"FooterLogo","value":"iTzqZGj1P6MRGUQq8ahlhA=="}]}]]></TemplafyFormConfiguration>
</file>

<file path=customXml/item1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7c8a24f-8b40-44ca-950f-ae5db2c4fa23">
      <Terms xmlns="http://schemas.microsoft.com/office/infopath/2007/PartnerControls"/>
    </lcf76f155ced4ddcb4097134ff3c332f>
    <TaxCatchAll xmlns="71d337dc-809a-4269-a690-d6cd31b4acd0" xsi:nil="true"/>
  </documentManagement>
</p:properties>
</file>

<file path=customXml/item18.xml><?xml version="1.0" encoding="utf-8"?>
<TemplafySlideFormConfiguration><![CDATA[{"formFields":[],"formDataEntries":[]}]]></TemplafySlideFormConfiguration>
</file>

<file path=customXml/item19.xml><?xml version="1.0" encoding="utf-8"?>
<TemplafySlideTemplateConfiguration><![CDATA[{"slideVersion":1,"isValidatorEnabled":false,"isLocked":false,"elementsMetadata":[{"type":"shape","elementConfiguration":{"width":"{{UserProfile.Department.REFDepartmentLogo.WidthPNGPPT}}","height":"{{UserProfile.Department.REFDepartmentLogo.HeightPNGPPT}}","image":"{{UserProfile.Department.REFDepartmentLogo.ImagePNG}}","type":"image","disableUpdates":false}}],"slideId":"637750113834106457","enableDocumentContentUpdater":true,"version":"2.0"}]]></TemplafySlideTemplateConfiguration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0.xml><?xml version="1.0" encoding="utf-8"?>
<TemplafySlideTemplateConfiguration><![CDATA[{"slideVersion":1,"isValidatorEnabled":false,"isLocked":false,"elementsMetadata":[],"slideId":"637750113834120761","enableDocumentContentUpdater":true,"version":"2.0"}]]></TemplafySlideTemplateConfiguration>
</file>

<file path=customXml/item21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22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261908","enableDocumentContentUpdater":true,"version":"2.0"}]]></TemplafySlideTemplateConfiguration>
</file>

<file path=customXml/item23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237210","enableDocumentContentUpdater":true,"version":"2.0"}]]></TemplafySlideTemplateConfiguration>
</file>

<file path=customXml/item24.xml><?xml version="1.0" encoding="utf-8"?>
<TemplafySlideFormConfiguration><![CDATA[{"formFields":[],"formDataEntries":[]}]]></TemplafySlideFormConfiguration>
</file>

<file path=customXml/item25.xml><?xml version="1.0" encoding="utf-8"?>
<TemplafySlideFormConfiguration><![CDATA[{"formFields":[],"formDataEntries":[]}]]></TemplafySlideFormConfiguration>
</file>

<file path=customXml/item26.xml><?xml version="1.0" encoding="utf-8"?>
<TemplafySlideTemplateConfiguration><![CDATA[{"slideVersion":1,"isValidatorEnabled":false,"isLocked":false,"elementsMetadata":[{"type":"shape","elementConfiguration":{"width":"{{UserProfile.Department.REFDepartmentLogo.WidthPNGPPT}}","height":"{{UserProfile.Department.REFDepartmentLogo.HeightPNGPPT}}","image":"{{UserProfile.Department.REFDepartmentLogo.ImagePNG}}","type":"image","disableUpdates":false}}],"slideId":"638097175473157463","enableDocumentContentUpdater":false,"version":"2.0"}]]></TemplafySlideTemplateConfiguration>
</file>

<file path=customXml/item27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249425","enableDocumentContentUpdater":true,"version":"2.0"}]]></TemplafySlideTemplateConfiguration>
</file>

<file path=customXml/item28.xml><?xml version="1.0" encoding="utf-8"?>
<TemplafySlideTemplateConfiguration><![CDATA[{"slideVersion":1,"isValidatorEnabled":false,"isLocked":false,"elementsMetadata":[],"slideId":"637750113834254135","enableDocumentContentUpdater":true,"version":"2.0"}]]></TemplafySlideTemplateConfiguration>
</file>

<file path=customXml/item29.xml><?xml version="1.0" encoding="utf-8"?>
<TemplafySlideFormConfiguration><![CDATA[{"formFields":[],"formDataEntries":[]}]]></TemplafySlideFormConfiguration>
</file>

<file path=customXml/item3.xml><?xml version="1.0" encoding="utf-8"?>
<TemplafySlideTemplateConfiguration><![CDATA[{"slideVersion":1,"isValidatorEnabled":false,"isLocked":false,"elementsMetadata":[{"type":"shape","elementConfiguration":{"width":"{{UserProfile.Department.REFDepartmentLogo.WidthPNGPPT}}","height":"{{UserProfile.Department.REFDepartmentLogo.HeightPNGPPT}}","image":"{{UserProfile.Department.REFDepartmentLogo.ImagePNG}}","type":"image","disableUpdates":false}}],"slideId":"637750113834107608","enableDocumentContentUpdater":true,"version":"2.0"}]]></TemplafySlideTemplateConfiguration>
</file>

<file path=customXml/item30.xml><?xml version="1.0" encoding="utf-8"?>
<TemplafySlideTemplateConfiguration><![CDATA[{"slideVersion":1,"isValidatorEnabled":false,"isLocked":false,"elementsMetadata":[],"slideId":"637750113834130535","enableDocumentContentUpdater":true,"version":"2.0"}]]></TemplafySlideTemplateConfiguration>
</file>

<file path=customXml/item31.xml><?xml version="1.0" encoding="utf-8"?>
<TemplafySlideTemplateConfiguration><![CDATA[{"slideVersion":1,"isValidatorEnabled":false,"isLocked":false,"elementsMetadata":[{"type":"shape","elementConfiguration":{"width":"{{UserProfile.Department.REFDepartmentLogo.WidthPNGPPT}}","height":"{{UserProfile.Department.REFDepartmentLogo.HeightPNGPPT}}","image":"{{UserProfile.Department.REFDepartmentLogo.ImagePNG}}","type":"image","disableUpdates":false}},{"type":"shape","elementConfiguration":{"binding":"{{UserProfile.Department.DepartmentName}} \n{{UserProfile.Department.DepartmentStreet}} {{UserProfile.Department.DepartmentStreetNumber}} \n{{UserProfile.Department.DepartmentPOBox}} {{UserProfile.Department.DepartmentCity}} \n{{UserProfile.Department.DepartmentCountry}} \n{{UserProfile.Department.DepartmentWebsite}}","type":"text","disableUpdates":false}}],"slideId":"637750113834283378","enableDocumentContentUpdater":true,"version":"2.0"}]]></TemplafySlideTemplateConfiguration>
</file>

<file path=customXml/item3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C2EED3AEDAB24AB48AF05A7A255DF4" ma:contentTypeVersion="21" ma:contentTypeDescription="Create a new document." ma:contentTypeScope="" ma:versionID="274d9017fadbcc8b67afbe4b22a55600">
  <xsd:schema xmlns:xsd="http://www.w3.org/2001/XMLSchema" xmlns:xs="http://www.w3.org/2001/XMLSchema" xmlns:p="http://schemas.microsoft.com/office/2006/metadata/properties" xmlns:ns2="07c8a24f-8b40-44ca-950f-ae5db2c4fa23" xmlns:ns3="71d337dc-809a-4269-a690-d6cd31b4acd0" targetNamespace="http://schemas.microsoft.com/office/2006/metadata/properties" ma:root="true" ma:fieldsID="0b58614a3de855f8a451fa93eb2e43b4" ns2:_="" ns3:_="">
    <xsd:import namespace="07c8a24f-8b40-44ca-950f-ae5db2c4fa23"/>
    <xsd:import namespace="71d337dc-809a-4269-a690-d6cd31b4ac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TaxCatchAll" minOccurs="0"/>
                <xsd:element ref="ns2:lcf76f155ced4ddcb4097134ff3c332f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c8a24f-8b40-44ca-950f-ae5db2c4fa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9a650111-7fb8-408c-8449-112adb6e2ed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d337dc-809a-4269-a690-d6cd31b4acd0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8f3f5698-4e7b-49a9-bf00-a8b38c5133ff}" ma:internalName="TaxCatchAll" ma:showField="CatchAllData" ma:web="71d337dc-809a-4269-a690-d6cd31b4ac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3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135648","enableDocumentContentUpdater":true,"version":"2.0"}]]></TemplafySlideTemplateConfiguration>
</file>

<file path=customXml/item34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35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36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binding":"{{Form.Footer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UserProfile.Department.DepartmentName}}","visibility":"{{IfElse(Form.FooterLogo, VisibilityType.Hidden,VisibilityType.Visible)}}","type":"text","disableUpdates":false}}],"slideId":"637750113834107890","enableDocumentContentUpdater":true,"version":"2.0"}]]></TemplafySlideTemplateConfiguration>
</file>

<file path=customXml/item37.xml><?xml version="1.0" encoding="utf-8"?>
<TemplafySlideTemplateConfiguration><![CDATA[{"slideVersion":1,"isValidatorEnabled":false,"isLocked":false,"elementsMetadata":[{"type":"shape","elementConfiguration":{"width":"{{UserProfile.Department.REFDepartmentLogo.WidthPNGPPT}}","height":"{{UserProfile.Department.REFDepartmentLogo.HeightPNGPPT}}","image":"{{UserProfile.Department.REFDepartmentLogo.ImagePNG}}","type":"image","disableUpdates":false}}],"slideId":"637750113834107008","enableDocumentContentUpdater":true,"version":"2.0"}]]></TemplafySlideTemplateConfiguration>
</file>

<file path=customXml/item38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39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195832","enableDocumentContentUpdater":true,"version":"2.0"}]]></TemplafySlideTemplateConfiguration>
</file>

<file path=customXml/item4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40.xml><?xml version="1.0" encoding="utf-8"?>
<TemplafySlideTemplateConfiguration><![CDATA[{"slideVersion":1,"isValidatorEnabled":false,"isLocked":false,"elementsMetadata":[],"slideId":"637750113834253485","enableDocumentContentUpdater":true,"version":"2.0"}]]></TemplafySlideTemplateConfiguration>
</file>

<file path=customXml/item41.xml><?xml version="1.0" encoding="utf-8"?>
<TemplafySlideFormConfiguration><![CDATA[{"formFields":[],"formDataEntries":[]}]]></TemplafySlideFormConfiguration>
</file>

<file path=customXml/item42.xml><?xml version="1.0" encoding="utf-8"?>
<TemplafyTemplateConfiguration><![CDATA[{"elementsMetadata":[{"type":"shape","id":"0f8bb247-2804-4caf-81c2-195ded37cc6d","elementConfiguration":{"binding":"{{FormatDateTime(Form.Date,Translate(\"DateFormat\"),DocumentLanguage)}}","type":"text","disableUpdates":false}},{"type":"shape","id":"9d7829a3-9035-45cd-80b1-88e13719eba0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id":"026fee11-f948-4903-9902-7b4fd709d35e","elementConfiguration":{"binding":"{{Form.Footer}}","type":"text","disableUpdates":false}},{"type":"shape","id":"20e52c01-9701-4e4f-b661-8a30168debd8","elementConfiguration":{"binding":"{{UserProfile.Department.DepartmentName}}","visibility":"{{IfElse(Form.FooterLogo, VisibilityType.Hidden,VisibilityType.Visible)}}","type":"text","disableUpdates":false}},{"type":"shape","id":"a3a66703-7244-4308-8e08-fc9a532a587f","elementConfiguration":{"width":"{{UserProfile.Department.REFDepartmentLogo.WidthPNGPPT}}","height":"{{UserProfile.Department.REFDepartmentLogo.HeightPNGPPT}}","image":"{{UserProfile.Department.REFDepartmentLogo.ImagePNG}}","type":"image","disableUpdates":false}},{"type":"shape","id":"cf1546a1-04ed-4533-8d4c-50ca49ee6dc2","elementConfiguration":{"binding":"{{UserProfile.Department.DepartmentName}} \n{{UserProfile.Department.DepartmentStreet}} {{UserProfile.Department.DepartmentStreetNumber}} \n{{UserProfile.Department.DepartmentPOBox}} {{UserProfile.Department.DepartmentCity}} \n{{UserProfile.Department.DepartmentCountry}} \n{{UserProfile.Department.DepartmentWebsite}}","type":"text","disableUpdates":false}},{"type":"shape","id":"ed401355-907f-48b5-8361-ef0f4bdde28b","elementConfiguration":{"width":"{{UserProfile.Department.REFDepartmentLogo.WidthPNGPPT}}","height":"{{UserProfile.Department.REFDepartmentLogo.HeightPNGPPT}}","image":"{{UserProfile.Department.REFDepartmentLogo.ImagePNG}}","type":"image","disableUpdates":false}},{"type":"shape","id":"82d81bdb-e1ff-4335-83a5-a6315759a0d1","elementConfiguration":{"binding":"{{FormatDateTime(Form.Date,Translate(\"DateFormat\"),DocumentLanguage)}}","type":"text","disableUpdates":false}},{"type":"shape","id":"91dcef85-0217-4fbe-a6bb-027811821f98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id":"f76b9f62-7b14-4981-bbd6-0f2b0260df2a","elementConfiguration":{"binding":"{{Form.Footer}}","type":"text","disableUpdates":false}},{"type":"shape","id":"86ea5a8a-f116-4331-8957-db01c84ca741","elementConfiguration":{"binding":"{{UserProfile.Department.DepartmentName}}","visibility":"{{IfElse(Form.FooterLogo, VisibilityType.Hidden,VisibilityType.Visible)}}","type":"text","disableUpdates":false}},{"type":"shape","id":"76301178-8775-4eba-b863-61b88ce2332c","elementConfiguration":{"width":"{{UserProfile.Department.REFDepartmentLogo.WidthPNGPPT}}","height":"{{UserProfile.Department.REFDepartmentLogo.HeightPNGPPT}}","image":"{{UserProfile.Department.REFDepartmentLogo.ImagePNG}}","type":"image","disableUpdates":false}},{"type":"shape","id":"8d32b31a-6547-4250-bf1f-130d42a2838f","elementConfiguration":{"binding":"{{FormatDateTime(Form.Date,Translate(\"DateFormat\"),DocumentLanguage)}}","type":"text","disableUpdates":false}},{"type":"shape","id":"24251c79-2862-4937-ab95-9b7a9d609be4","elementConfiguration":{"width":"{{UserProfile.Department.REFDepartmentLogo.WidthPNGPPT}}","height":"{{UserProfile.Department.REFDepartmentLogo.HeightPNGPPT}}","image":"{{UserProfile.Department.REFDepartmentLogo.ImagePNG}}","type":"image","disableUpdates":false}},{"type":"shape","id":"53136748-cfbf-4eab-80c5-9be089716a3d","elementConfiguration":{"binding":"{{FormatDateTime(Form.Date,Translate(\"DateFormat\"),DocumentLanguage)}}","type":"text","disableUpdates":false}},{"type":"shape","id":"a7496f2b-c281-4436-8f72-53f4e00c37a9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id":"c76e9951-bfba-4de9-9bdc-7cd12158b705","elementConfiguration":{"binding":"{{Form.Footer}}","type":"text","disableUpdates":false}},{"type":"shape","id":"5cbaffca-cff2-4be9-a551-1122fd81a4df","elementConfiguration":{"binding":"{{UserProfile.Department.DepartmentName}}","visibility":"{{IfElse(Form.FooterLogo, VisibilityType.Hidden,VisibilityType.Visible)}}","type":"text","disableUpdates":false}},{"type":"shape","id":"3bd58482-c705-4c35-bc8e-99015fcad512","elementConfiguration":{"binding":"{{FormatDateTime(Form.Date,Translate(\"DateFormat\"),DocumentLanguage)}}","type":"text","disableUpdates":false}},{"type":"shape","id":"f53caaf3-e6a1-462d-a019-84d98414ef61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id":"fac3fc98-fa8a-4f24-8ba9-253f91e814ba","elementConfiguration":{"binding":"{{Form.Footer}}","type":"text","disableUpdates":false}},{"type":"shape","id":"174ff190-f948-48bf-9c9d-a1aa806eec86","elementConfiguration":{"binding":"{{UserProfile.Department.DepartmentName}}","visibility":"{{IfElse(Form.FooterLogo, VisibilityType.Hidden,VisibilityType.Visible)}}","type":"text","disableUpdates":false}},{"type":"shape","id":"bdbdf354-708c-45c5-88df-f9917b57211c","elementConfiguration":{"binding":"{{FormatDateTime(Form.Date,Translate(\"DateFormat\"),DocumentLanguage)}}","type":"text","disableUpdates":false}},{"type":"shape","id":"32552631-dbf6-4fc9-9c4d-5fc568000955","elementConfiguration":{"binding":"{{FormatDateTime(Form.Date,Translate(\"DateFormat\"),DocumentLanguage)}}","type":"text","disableUpdates":false}},{"type":"shape","id":"ca654276-42eb-4c52-9bfe-0acea6fe7321","elementConfiguration":{"binding":"{{Form.Footer}}","type":"text","disableUpdates":false}},{"type":"shape","id":"920bc8b7-cb6f-451e-bfdd-22487adaaf97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id":"ed786971-ae2d-49ff-a822-2a458d341161","elementConfiguration":{"binding":"{{UserProfile.Department.DepartmentName}}","visibility":"{{IfElse(Form.FooterLogo, VisibilityType.Hidden,VisibilityType.Visible)}}","type":"text","disableUpdates":false}},{"type":"shape","id":"0ade034e-b2fe-48f6-9a6b-4a72214dd30f","elementConfiguration":{"binding":"{{FormatDateTime(Form.Date,Translate(\"DateFormat\"),DocumentLanguage)}}","type":"text","disableUpdates":false}},{"type":"shape","id":"2e3574d3-c69a-4b79-b923-ace4be88e439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id":"4d7693af-c773-41c1-bed4-d4afd36e7f46","elementConfiguration":{"binding":"{{Form.Footer}}","type":"text","disableUpdates":false}},{"type":"shape","id":"e71ef75d-f293-429f-88b2-83704b7563a0","elementConfiguration":{"binding":"{{UserProfile.Department.DepartmentName}}","visibility":"{{IfElse(Form.FooterLogo, VisibilityType.Hidden,VisibilityType.Visible)}}","type":"text","disableUpdates":false}}],"transformationConfigurations":[{"language":"{{UserProfile.DocumentLanguage.Language}}","disableUpdates":false,"type":"proofingLanguage"},{"propertyName":"creator","propertyValue":"{{UserProfile.FirstName}} {{UserProfile.LastName}}","disableUpdates":false,"type":"documentProperty"},{"propertyName":"title","propertyValue":"Presentation - University of St.Gallen","disableUpdates":false,"type":"documentProperty"}],"templateName":"UNISG Präsentation","templateDescription":"","enableDocumentContentUpdater":true,"version":"2.0"}]]></TemplafyTemplateConfiguration>
</file>

<file path=customXml/item43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231105","enableDocumentContentUpdater":true,"version":"2.0"}]]></TemplafySlideTemplateConfiguration>
</file>

<file path=customXml/item44.xml><?xml version="1.0" encoding="utf-8"?>
<TemplafySlideTemplateConfiguration><![CDATA[{"slideVersion":1,"isValidatorEnabled":false,"isLocked":false,"elementsMetadata":[],"slideId":"637750113834267111","enableDocumentContentUpdater":true,"version":"2.0"}]]></TemplafySlideTemplateConfiguration>
</file>

<file path=customXml/item45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257356","enableDocumentContentUpdater":true,"version":"2.0"}]]></TemplafySlideTemplateConfiguration>
</file>

<file path=customXml/item46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47.xml><?xml version="1.0" encoding="utf-8"?>
<TemplafySlideFormConfiguration><![CDATA[{"formFields":[],"formDataEntries":[]}]]></TemplafySlideFormConfiguration>
</file>

<file path=customXml/item48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156510","enableDocumentContentUpdater":true,"version":"2.0"}]]></TemplafySlideTemplateConfiguration>
</file>

<file path=customXml/item49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5.xml><?xml version="1.0" encoding="utf-8"?>
<TemplafySlideTemplateConfiguration><![CDATA[{"slideVersion":1,"isValidatorEnabled":false,"isLocked":false,"elementsMetadata":[],"slideId":"637750113834122525","enableDocumentContentUpdater":true,"version":"2.0"}]]></TemplafySlideTemplateConfiguration>
</file>

<file path=customXml/item50.xml><?xml version="1.0" encoding="utf-8"?>
<TemplafySlideFormConfiguration><![CDATA[{"formFields":[],"formDataEntries":[]}]]></TemplafySlideFormConfiguration>
</file>

<file path=customXml/item51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52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53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54.xml><?xml version="1.0" encoding="utf-8"?>
<TemplafySlideFormConfiguration><![CDATA[{"formFields":[],"formDataEntries":[]}]]></TemplafySlideFormConfiguration>
</file>

<file path=customXml/item55.xml><?xml version="1.0" encoding="utf-8"?>
<TemplafySlideTemplateConfiguration><![CDATA[{"slideVersion":1,"isValidatorEnabled":false,"isLocked":false,"elementsMetadata":[],"slideId":"637750113834125595","enableDocumentContentUpdater":true,"version":"2.0"}]]></TemplafySlideTemplateConfiguration>
</file>

<file path=customXml/item6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113416","enableDocumentContentUpdater":true,"version":"2.0"}]]></TemplafySlideTemplateConfiguration>
</file>

<file path=customXml/item7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269210","enableDocumentContentUpdater":true,"version":"2.0"}]]></TemplafySlideTemplate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Props1.xml><?xml version="1.0" encoding="utf-8"?>
<ds:datastoreItem xmlns:ds="http://schemas.openxmlformats.org/officeDocument/2006/customXml" ds:itemID="{187CDBC8-4301-CA40-9C1E-C2AAF09F8BBD}">
  <ds:schemaRefs/>
</ds:datastoreItem>
</file>

<file path=customXml/itemProps10.xml><?xml version="1.0" encoding="utf-8"?>
<ds:datastoreItem xmlns:ds="http://schemas.openxmlformats.org/officeDocument/2006/customXml" ds:itemID="{17B6E611-A877-40D8-9669-147A1865FF06}">
  <ds:schemaRefs/>
</ds:datastoreItem>
</file>

<file path=customXml/itemProps11.xml><?xml version="1.0" encoding="utf-8"?>
<ds:datastoreItem xmlns:ds="http://schemas.openxmlformats.org/officeDocument/2006/customXml" ds:itemID="{1EEB1A81-9962-42B8-BE89-F24FBB4418EA}">
  <ds:schemaRefs/>
</ds:datastoreItem>
</file>

<file path=customXml/itemProps12.xml><?xml version="1.0" encoding="utf-8"?>
<ds:datastoreItem xmlns:ds="http://schemas.openxmlformats.org/officeDocument/2006/customXml" ds:itemID="{10CA47D5-62BF-412C-82C9-AD9C9628E81D}">
  <ds:schemaRefs/>
</ds:datastoreItem>
</file>

<file path=customXml/itemProps13.xml><?xml version="1.0" encoding="utf-8"?>
<ds:datastoreItem xmlns:ds="http://schemas.openxmlformats.org/officeDocument/2006/customXml" ds:itemID="{A35AE265-4942-487E-9782-B0313E5BE5BA}">
  <ds:schemaRefs/>
</ds:datastoreItem>
</file>

<file path=customXml/itemProps14.xml><?xml version="1.0" encoding="utf-8"?>
<ds:datastoreItem xmlns:ds="http://schemas.openxmlformats.org/officeDocument/2006/customXml" ds:itemID="{0D0AC32F-64CA-4FED-863B-4E0877612F21}">
  <ds:schemaRefs/>
</ds:datastoreItem>
</file>

<file path=customXml/itemProps15.xml><?xml version="1.0" encoding="utf-8"?>
<ds:datastoreItem xmlns:ds="http://schemas.openxmlformats.org/officeDocument/2006/customXml" ds:itemID="{66FA18C0-85E2-48F7-961D-7BE01285C862}">
  <ds:schemaRefs/>
</ds:datastoreItem>
</file>

<file path=customXml/itemProps16.xml><?xml version="1.0" encoding="utf-8"?>
<ds:datastoreItem xmlns:ds="http://schemas.openxmlformats.org/officeDocument/2006/customXml" ds:itemID="{9BA6235D-7E1A-4B9C-ADE5-24E162A87D03}">
  <ds:schemaRefs/>
</ds:datastoreItem>
</file>

<file path=customXml/itemProps17.xml><?xml version="1.0" encoding="utf-8"?>
<ds:datastoreItem xmlns:ds="http://schemas.openxmlformats.org/officeDocument/2006/customXml" ds:itemID="{6567BD5C-CC0C-4648-BED2-6CE28F06E5A9}">
  <ds:schemaRefs>
    <ds:schemaRef ds:uri="http://purl.org/dc/terms/"/>
    <ds:schemaRef ds:uri="http://purl.org/dc/dcmitype/"/>
    <ds:schemaRef ds:uri="http://schemas.microsoft.com/office/2006/metadata/properties"/>
    <ds:schemaRef ds:uri="http://purl.org/dc/elements/1.1/"/>
    <ds:schemaRef ds:uri="71d337dc-809a-4269-a690-d6cd31b4acd0"/>
    <ds:schemaRef ds:uri="http://www.w3.org/XML/1998/namespace"/>
    <ds:schemaRef ds:uri="http://schemas.microsoft.com/office/2006/documentManagement/types"/>
    <ds:schemaRef ds:uri="07c8a24f-8b40-44ca-950f-ae5db2c4fa23"/>
    <ds:schemaRef ds:uri="http://schemas.microsoft.com/office/infopath/2007/PartnerControls"/>
    <ds:schemaRef ds:uri="http://schemas.openxmlformats.org/package/2006/metadata/core-properties"/>
  </ds:schemaRefs>
</ds:datastoreItem>
</file>

<file path=customXml/itemProps18.xml><?xml version="1.0" encoding="utf-8"?>
<ds:datastoreItem xmlns:ds="http://schemas.openxmlformats.org/officeDocument/2006/customXml" ds:itemID="{A1DE4887-2FA9-49BA-B8BF-E79FB8D56958}">
  <ds:schemaRefs/>
</ds:datastoreItem>
</file>

<file path=customXml/itemProps19.xml><?xml version="1.0" encoding="utf-8"?>
<ds:datastoreItem xmlns:ds="http://schemas.openxmlformats.org/officeDocument/2006/customXml" ds:itemID="{45B06F8E-AA4D-4F38-9B8B-099300ECC694}">
  <ds:schemaRefs/>
</ds:datastoreItem>
</file>

<file path=customXml/itemProps2.xml><?xml version="1.0" encoding="utf-8"?>
<ds:datastoreItem xmlns:ds="http://schemas.openxmlformats.org/officeDocument/2006/customXml" ds:itemID="{ED2A37DE-9640-4BAD-87EB-02349D3561C8}">
  <ds:schemaRefs>
    <ds:schemaRef ds:uri="http://schemas.microsoft.com/sharepoint/v3/contenttype/forms"/>
  </ds:schemaRefs>
</ds:datastoreItem>
</file>

<file path=customXml/itemProps20.xml><?xml version="1.0" encoding="utf-8"?>
<ds:datastoreItem xmlns:ds="http://schemas.openxmlformats.org/officeDocument/2006/customXml" ds:itemID="{10DF96B0-5AB8-4312-B635-364A70A3CD64}">
  <ds:schemaRefs/>
</ds:datastoreItem>
</file>

<file path=customXml/itemProps21.xml><?xml version="1.0" encoding="utf-8"?>
<ds:datastoreItem xmlns:ds="http://schemas.openxmlformats.org/officeDocument/2006/customXml" ds:itemID="{2754228B-0BD8-45C5-B5EB-94306059B5EC}">
  <ds:schemaRefs/>
</ds:datastoreItem>
</file>

<file path=customXml/itemProps22.xml><?xml version="1.0" encoding="utf-8"?>
<ds:datastoreItem xmlns:ds="http://schemas.openxmlformats.org/officeDocument/2006/customXml" ds:itemID="{5F64DE57-8A63-47CA-A8AA-FC8E23CF697A}">
  <ds:schemaRefs/>
</ds:datastoreItem>
</file>

<file path=customXml/itemProps23.xml><?xml version="1.0" encoding="utf-8"?>
<ds:datastoreItem xmlns:ds="http://schemas.openxmlformats.org/officeDocument/2006/customXml" ds:itemID="{0AF5DDBE-5E75-48FC-BA21-32ACE2374F30}">
  <ds:schemaRefs/>
</ds:datastoreItem>
</file>

<file path=customXml/itemProps24.xml><?xml version="1.0" encoding="utf-8"?>
<ds:datastoreItem xmlns:ds="http://schemas.openxmlformats.org/officeDocument/2006/customXml" ds:itemID="{765EC35B-8AF2-40F0-BFE1-C19B71F66BB7}">
  <ds:schemaRefs/>
</ds:datastoreItem>
</file>

<file path=customXml/itemProps25.xml><?xml version="1.0" encoding="utf-8"?>
<ds:datastoreItem xmlns:ds="http://schemas.openxmlformats.org/officeDocument/2006/customXml" ds:itemID="{4907208B-9EFE-4124-A198-13AD782B858C}">
  <ds:schemaRefs/>
</ds:datastoreItem>
</file>

<file path=customXml/itemProps26.xml><?xml version="1.0" encoding="utf-8"?>
<ds:datastoreItem xmlns:ds="http://schemas.openxmlformats.org/officeDocument/2006/customXml" ds:itemID="{F0F415B7-3B60-D646-8E61-195FAF28F2E9}">
  <ds:schemaRefs/>
</ds:datastoreItem>
</file>

<file path=customXml/itemProps27.xml><?xml version="1.0" encoding="utf-8"?>
<ds:datastoreItem xmlns:ds="http://schemas.openxmlformats.org/officeDocument/2006/customXml" ds:itemID="{8AA700CF-41AC-4CCC-923C-17ED3F632772}">
  <ds:schemaRefs/>
</ds:datastoreItem>
</file>

<file path=customXml/itemProps28.xml><?xml version="1.0" encoding="utf-8"?>
<ds:datastoreItem xmlns:ds="http://schemas.openxmlformats.org/officeDocument/2006/customXml" ds:itemID="{664F7CED-B0DA-429D-9A7F-4CBF61D24C26}">
  <ds:schemaRefs/>
</ds:datastoreItem>
</file>

<file path=customXml/itemProps29.xml><?xml version="1.0" encoding="utf-8"?>
<ds:datastoreItem xmlns:ds="http://schemas.openxmlformats.org/officeDocument/2006/customXml" ds:itemID="{DC466C4A-550D-4144-830C-62BC000CB329}">
  <ds:schemaRefs/>
</ds:datastoreItem>
</file>

<file path=customXml/itemProps3.xml><?xml version="1.0" encoding="utf-8"?>
<ds:datastoreItem xmlns:ds="http://schemas.openxmlformats.org/officeDocument/2006/customXml" ds:itemID="{46D5571C-37EA-4B1A-965C-D1FF428CABBA}">
  <ds:schemaRefs/>
</ds:datastoreItem>
</file>

<file path=customXml/itemProps30.xml><?xml version="1.0" encoding="utf-8"?>
<ds:datastoreItem xmlns:ds="http://schemas.openxmlformats.org/officeDocument/2006/customXml" ds:itemID="{BA2D1F52-F0AD-4181-AA76-1D6F58ED2D3E}">
  <ds:schemaRefs/>
</ds:datastoreItem>
</file>

<file path=customXml/itemProps31.xml><?xml version="1.0" encoding="utf-8"?>
<ds:datastoreItem xmlns:ds="http://schemas.openxmlformats.org/officeDocument/2006/customXml" ds:itemID="{5CDA3866-4191-4ABE-B434-81C70850BD71}">
  <ds:schemaRefs/>
</ds:datastoreItem>
</file>

<file path=customXml/itemProps32.xml><?xml version="1.0" encoding="utf-8"?>
<ds:datastoreItem xmlns:ds="http://schemas.openxmlformats.org/officeDocument/2006/customXml" ds:itemID="{329B48A9-5067-463C-80F4-7C90FDDEC2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c8a24f-8b40-44ca-950f-ae5db2c4fa23"/>
    <ds:schemaRef ds:uri="71d337dc-809a-4269-a690-d6cd31b4ac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3.xml><?xml version="1.0" encoding="utf-8"?>
<ds:datastoreItem xmlns:ds="http://schemas.openxmlformats.org/officeDocument/2006/customXml" ds:itemID="{7DDF22D5-378F-4B43-9E2C-6011B6850318}">
  <ds:schemaRefs/>
</ds:datastoreItem>
</file>

<file path=customXml/itemProps34.xml><?xml version="1.0" encoding="utf-8"?>
<ds:datastoreItem xmlns:ds="http://schemas.openxmlformats.org/officeDocument/2006/customXml" ds:itemID="{B0437DFC-C606-441B-B8FC-7769CEA71C34}">
  <ds:schemaRefs/>
</ds:datastoreItem>
</file>

<file path=customXml/itemProps35.xml><?xml version="1.0" encoding="utf-8"?>
<ds:datastoreItem xmlns:ds="http://schemas.openxmlformats.org/officeDocument/2006/customXml" ds:itemID="{55868A80-4CEC-40D9-B298-8CDA543EF6B4}">
  <ds:schemaRefs/>
</ds:datastoreItem>
</file>

<file path=customXml/itemProps36.xml><?xml version="1.0" encoding="utf-8"?>
<ds:datastoreItem xmlns:ds="http://schemas.openxmlformats.org/officeDocument/2006/customXml" ds:itemID="{EF9A843C-DEE1-4221-96D6-063228FC0A5C}">
  <ds:schemaRefs/>
</ds:datastoreItem>
</file>

<file path=customXml/itemProps37.xml><?xml version="1.0" encoding="utf-8"?>
<ds:datastoreItem xmlns:ds="http://schemas.openxmlformats.org/officeDocument/2006/customXml" ds:itemID="{708F14FE-66F6-4744-AD1D-7632167C0D90}">
  <ds:schemaRefs/>
</ds:datastoreItem>
</file>

<file path=customXml/itemProps38.xml><?xml version="1.0" encoding="utf-8"?>
<ds:datastoreItem xmlns:ds="http://schemas.openxmlformats.org/officeDocument/2006/customXml" ds:itemID="{600482A4-E9CD-4DA2-AD6D-ED3DAAC7A90E}">
  <ds:schemaRefs/>
</ds:datastoreItem>
</file>

<file path=customXml/itemProps39.xml><?xml version="1.0" encoding="utf-8"?>
<ds:datastoreItem xmlns:ds="http://schemas.openxmlformats.org/officeDocument/2006/customXml" ds:itemID="{C9933F99-DED2-42B9-8123-10C71C06D0F5}">
  <ds:schemaRefs/>
</ds:datastoreItem>
</file>

<file path=customXml/itemProps4.xml><?xml version="1.0" encoding="utf-8"?>
<ds:datastoreItem xmlns:ds="http://schemas.openxmlformats.org/officeDocument/2006/customXml" ds:itemID="{357320CA-212D-4182-9447-766838BC3644}">
  <ds:schemaRefs/>
</ds:datastoreItem>
</file>

<file path=customXml/itemProps40.xml><?xml version="1.0" encoding="utf-8"?>
<ds:datastoreItem xmlns:ds="http://schemas.openxmlformats.org/officeDocument/2006/customXml" ds:itemID="{7F01121C-13E9-483A-B7E6-46DD03B75200}">
  <ds:schemaRefs/>
</ds:datastoreItem>
</file>

<file path=customXml/itemProps41.xml><?xml version="1.0" encoding="utf-8"?>
<ds:datastoreItem xmlns:ds="http://schemas.openxmlformats.org/officeDocument/2006/customXml" ds:itemID="{B77E3FB8-6B77-4C09-82A2-9AF5ACD3601A}">
  <ds:schemaRefs/>
</ds:datastoreItem>
</file>

<file path=customXml/itemProps42.xml><?xml version="1.0" encoding="utf-8"?>
<ds:datastoreItem xmlns:ds="http://schemas.openxmlformats.org/officeDocument/2006/customXml" ds:itemID="{DD23DDCC-ABAF-42D1-9CB2-07E72D883C32}">
  <ds:schemaRefs/>
</ds:datastoreItem>
</file>

<file path=customXml/itemProps43.xml><?xml version="1.0" encoding="utf-8"?>
<ds:datastoreItem xmlns:ds="http://schemas.openxmlformats.org/officeDocument/2006/customXml" ds:itemID="{7D15E2AB-9AA3-4994-B62A-3E2F5C1A2EC4}">
  <ds:schemaRefs/>
</ds:datastoreItem>
</file>

<file path=customXml/itemProps44.xml><?xml version="1.0" encoding="utf-8"?>
<ds:datastoreItem xmlns:ds="http://schemas.openxmlformats.org/officeDocument/2006/customXml" ds:itemID="{FCB61E48-E0AD-4F83-9AA4-8AC901918564}">
  <ds:schemaRefs/>
</ds:datastoreItem>
</file>

<file path=customXml/itemProps45.xml><?xml version="1.0" encoding="utf-8"?>
<ds:datastoreItem xmlns:ds="http://schemas.openxmlformats.org/officeDocument/2006/customXml" ds:itemID="{D4F2BED0-C414-46BA-AF63-E57A81C2B9FC}">
  <ds:schemaRefs/>
</ds:datastoreItem>
</file>

<file path=customXml/itemProps46.xml><?xml version="1.0" encoding="utf-8"?>
<ds:datastoreItem xmlns:ds="http://schemas.openxmlformats.org/officeDocument/2006/customXml" ds:itemID="{A435609F-4C76-4415-A5FC-BB21AE5C4FD2}">
  <ds:schemaRefs/>
</ds:datastoreItem>
</file>

<file path=customXml/itemProps47.xml><?xml version="1.0" encoding="utf-8"?>
<ds:datastoreItem xmlns:ds="http://schemas.openxmlformats.org/officeDocument/2006/customXml" ds:itemID="{552033E5-1422-443A-ABA7-A9FA421D7629}">
  <ds:schemaRefs/>
</ds:datastoreItem>
</file>

<file path=customXml/itemProps48.xml><?xml version="1.0" encoding="utf-8"?>
<ds:datastoreItem xmlns:ds="http://schemas.openxmlformats.org/officeDocument/2006/customXml" ds:itemID="{90BBE109-2328-4050-BC2C-A7208F976826}">
  <ds:schemaRefs/>
</ds:datastoreItem>
</file>

<file path=customXml/itemProps49.xml><?xml version="1.0" encoding="utf-8"?>
<ds:datastoreItem xmlns:ds="http://schemas.openxmlformats.org/officeDocument/2006/customXml" ds:itemID="{22F15940-6A24-4FEF-A717-C5EC22A291A1}">
  <ds:schemaRefs/>
</ds:datastoreItem>
</file>

<file path=customXml/itemProps5.xml><?xml version="1.0" encoding="utf-8"?>
<ds:datastoreItem xmlns:ds="http://schemas.openxmlformats.org/officeDocument/2006/customXml" ds:itemID="{BE973802-FCC6-412D-B906-CC95D3BA7379}">
  <ds:schemaRefs/>
</ds:datastoreItem>
</file>

<file path=customXml/itemProps50.xml><?xml version="1.0" encoding="utf-8"?>
<ds:datastoreItem xmlns:ds="http://schemas.openxmlformats.org/officeDocument/2006/customXml" ds:itemID="{DE9A5BE9-B208-45C2-93C1-997B1E18C5E8}">
  <ds:schemaRefs/>
</ds:datastoreItem>
</file>

<file path=customXml/itemProps51.xml><?xml version="1.0" encoding="utf-8"?>
<ds:datastoreItem xmlns:ds="http://schemas.openxmlformats.org/officeDocument/2006/customXml" ds:itemID="{84926F0E-4CF9-4868-9C6A-F4B02CC81AC4}">
  <ds:schemaRefs/>
</ds:datastoreItem>
</file>

<file path=customXml/itemProps52.xml><?xml version="1.0" encoding="utf-8"?>
<ds:datastoreItem xmlns:ds="http://schemas.openxmlformats.org/officeDocument/2006/customXml" ds:itemID="{3DAEF0AC-8F99-434C-A5E8-5F51192FBC2E}">
  <ds:schemaRefs/>
</ds:datastoreItem>
</file>

<file path=customXml/itemProps53.xml><?xml version="1.0" encoding="utf-8"?>
<ds:datastoreItem xmlns:ds="http://schemas.openxmlformats.org/officeDocument/2006/customXml" ds:itemID="{9B272F4A-5C95-4892-AAD9-D7AEF7A26919}">
  <ds:schemaRefs/>
</ds:datastoreItem>
</file>

<file path=customXml/itemProps54.xml><?xml version="1.0" encoding="utf-8"?>
<ds:datastoreItem xmlns:ds="http://schemas.openxmlformats.org/officeDocument/2006/customXml" ds:itemID="{57D5D086-3D49-4363-99E9-93FB10F7001F}">
  <ds:schemaRefs/>
</ds:datastoreItem>
</file>

<file path=customXml/itemProps55.xml><?xml version="1.0" encoding="utf-8"?>
<ds:datastoreItem xmlns:ds="http://schemas.openxmlformats.org/officeDocument/2006/customXml" ds:itemID="{4CA08EE0-6BFF-42CE-9AEB-A2BB1FFE120F}">
  <ds:schemaRefs/>
</ds:datastoreItem>
</file>

<file path=customXml/itemProps6.xml><?xml version="1.0" encoding="utf-8"?>
<ds:datastoreItem xmlns:ds="http://schemas.openxmlformats.org/officeDocument/2006/customXml" ds:itemID="{DCBF58FE-EC78-4FA4-A4AD-8EA1AF6C427F}">
  <ds:schemaRefs/>
</ds:datastoreItem>
</file>

<file path=customXml/itemProps7.xml><?xml version="1.0" encoding="utf-8"?>
<ds:datastoreItem xmlns:ds="http://schemas.openxmlformats.org/officeDocument/2006/customXml" ds:itemID="{DCC1EDEA-6109-42CD-9115-6BD85EF38642}">
  <ds:schemaRefs/>
</ds:datastoreItem>
</file>

<file path=customXml/itemProps8.xml><?xml version="1.0" encoding="utf-8"?>
<ds:datastoreItem xmlns:ds="http://schemas.openxmlformats.org/officeDocument/2006/customXml" ds:itemID="{AB24DB1C-E169-480A-9390-B8AAE56F6957}">
  <ds:schemaRefs/>
</ds:datastoreItem>
</file>

<file path=customXml/itemProps9.xml><?xml version="1.0" encoding="utf-8"?>
<ds:datastoreItem xmlns:ds="http://schemas.openxmlformats.org/officeDocument/2006/customXml" ds:itemID="{FFAB5E35-3CC7-4E36-92C6-6DCD3F34D8CF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uni_stgallen_master_01</Template>
  <TotalTime>1026</TotalTime>
  <Words>946</Words>
  <Application>Microsoft Macintosh PowerPoint</Application>
  <PresentationFormat>On-screen Show (16:9)</PresentationFormat>
  <Paragraphs>177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Gill Alt One MT Light</vt:lpstr>
      <vt:lpstr>Gill Sans Nova</vt:lpstr>
      <vt:lpstr>Gill Sans Nova Light</vt:lpstr>
      <vt:lpstr>UNISG PPT</vt:lpstr>
      <vt:lpstr>PowerPoint Presentation</vt:lpstr>
      <vt:lpstr>PowerPoint Presentation</vt:lpstr>
      <vt:lpstr>PowerPoint Presentation</vt:lpstr>
      <vt:lpstr>Lorem ipsum dolor sit  amet, consetetur</vt:lpstr>
      <vt:lpstr>Lorem ipsum dolor sit  amet, consetetur</vt:lpstr>
      <vt:lpstr>Lorem ipsum dolor sit  amet, consetetur</vt:lpstr>
      <vt:lpstr>Lorem ipsum dolor sit  amet, consetetur</vt:lpstr>
      <vt:lpstr>Agenda</vt:lpstr>
      <vt:lpstr>Ebenen für Aufzählungsformatierungen</vt:lpstr>
      <vt:lpstr>Lorem ipsum dolor sit amet</vt:lpstr>
      <vt:lpstr> Kapiteltrenner für das  Kapitel 1</vt:lpstr>
      <vt:lpstr>PowerPoint Presentation</vt:lpstr>
      <vt:lpstr>PowerPoint Presentation</vt:lpstr>
      <vt:lpstr>Titel Lorem ipsum dolor sit amet, consetetur sadipscing elitr</vt:lpstr>
      <vt:lpstr>Titel Lorem ipsum dolor sit amet, consetetur sadipscing elitr</vt:lpstr>
      <vt:lpstr>Titel</vt:lpstr>
      <vt:lpstr>Titel</vt:lpstr>
      <vt:lpstr>PowerPoint Presentation</vt:lpstr>
      <vt:lpstr>Titel</vt:lpstr>
      <vt:lpstr>PowerPoint Presentation</vt:lpstr>
      <vt:lpstr>Kapiteltrenner für Kapitel 2</vt:lpstr>
      <vt:lpstr>Tabellentitle Lorem Ipsum</vt:lpstr>
      <vt:lpstr>PowerPoint Presentation</vt:lpstr>
      <vt:lpstr>PowerPoint Presentation</vt:lpstr>
      <vt:lpstr>Fragen? Feedback? Anregungen?</vt:lpstr>
      <vt:lpstr>Icons</vt:lpstr>
      <vt:lpstr>Funktionsfarben/Icons</vt:lpstr>
      <vt:lpstr>Vielen Dank.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University of St.Gallen</dc:title>
  <dc:creator>Dorian Böhler</dc:creator>
  <cp:lastModifiedBy>Boehler, Dorian</cp:lastModifiedBy>
  <cp:revision>46</cp:revision>
  <dcterms:created xsi:type="dcterms:W3CDTF">2024-10-11T09:05:52Z</dcterms:created>
  <dcterms:modified xsi:type="dcterms:W3CDTF">2024-12-04T12:45:05Z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0x01010034C2EED3AEDAB24AB48AF05A7A255DF4</vt:lpwstr>
  </property>
  <property fmtid="{D5CDD505-2E9C-101B-9397-08002B2CF9AE}" pid="3" name="MediaServiceImageTags">
    <vt:lpwstr/>
  </property>
  <property fmtid="{D5CDD505-2E9C-101B-9397-08002B2CF9AE}" pid="4" name="TemplafyTimeStamp">
    <vt:lpwstr>2024-03-11T15:36:41</vt:lpwstr>
  </property>
  <property fmtid="{D5CDD505-2E9C-101B-9397-08002B2CF9AE}" pid="5" name="TemplafyTenantId">
    <vt:lpwstr>unisg</vt:lpwstr>
  </property>
  <property fmtid="{D5CDD505-2E9C-101B-9397-08002B2CF9AE}" pid="6" name="TemplafyTemplateId">
    <vt:lpwstr>637700762909751978</vt:lpwstr>
  </property>
  <property fmtid="{D5CDD505-2E9C-101B-9397-08002B2CF9AE}" pid="7" name="TemplafyUserProfileId">
    <vt:lpwstr>637756790799145392</vt:lpwstr>
  </property>
  <property fmtid="{D5CDD505-2E9C-101B-9397-08002B2CF9AE}" pid="8" name="TemplafyLanguageCode">
    <vt:lpwstr>en-GB</vt:lpwstr>
  </property>
  <property fmtid="{D5CDD505-2E9C-101B-9397-08002B2CF9AE}" pid="9" name="TemplafyFromBlank">
    <vt:bool>false</vt:bool>
  </property>
</Properties>
</file>